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ppt/ink/inkAction25.xml" ContentType="application/vnd.ms-office.inkAction+xml"/>
  <Override PartName="/ppt/ink/inkAction26.xml" ContentType="application/vnd.ms-office.inkAction+xml"/>
  <Override PartName="/ppt/ink/inkAction27.xml" ContentType="application/vnd.ms-office.inkAction+xml"/>
  <Override PartName="/ppt/ink/inkAction28.xml" ContentType="application/vnd.ms-office.inkAction+xml"/>
  <Override PartName="/ppt/ink/inkAction29.xml" ContentType="application/vnd.ms-office.inkAction+xml"/>
  <Override PartName="/ppt/ink/inkAction30.xml" ContentType="application/vnd.ms-office.inkAction+xml"/>
  <Override PartName="/ppt/ink/inkAction31.xml" ContentType="application/vnd.ms-office.inkAction+xml"/>
  <Override PartName="/ppt/ink/inkAction32.xml" ContentType="application/vnd.ms-office.inkAction+xml"/>
  <Override PartName="/ppt/ink/inkAction33.xml" ContentType="application/vnd.ms-office.inkAction+xml"/>
  <Override PartName="/ppt/ink/inkAction34.xml" ContentType="application/vnd.ms-office.inkAction+xml"/>
  <Override PartName="/ppt/ink/inkAction35.xml" ContentType="application/vnd.ms-office.inkAction+xml"/>
  <Override PartName="/ppt/ink/inkAction36.xml" ContentType="application/vnd.ms-office.inkAction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3" r:id="rId2"/>
  </p:sldMasterIdLst>
  <p:notesMasterIdLst>
    <p:notesMasterId r:id="rId48"/>
  </p:notesMasterIdLst>
  <p:handoutMasterIdLst>
    <p:handoutMasterId r:id="rId49"/>
  </p:handoutMasterIdLst>
  <p:sldIdLst>
    <p:sldId id="439" r:id="rId3"/>
    <p:sldId id="353" r:id="rId4"/>
    <p:sldId id="389" r:id="rId5"/>
    <p:sldId id="390" r:id="rId6"/>
    <p:sldId id="391" r:id="rId7"/>
    <p:sldId id="399" r:id="rId8"/>
    <p:sldId id="401" r:id="rId9"/>
    <p:sldId id="434" r:id="rId10"/>
    <p:sldId id="435" r:id="rId11"/>
    <p:sldId id="400" r:id="rId12"/>
    <p:sldId id="392" r:id="rId13"/>
    <p:sldId id="358" r:id="rId14"/>
    <p:sldId id="436" r:id="rId15"/>
    <p:sldId id="437" r:id="rId16"/>
    <p:sldId id="402" r:id="rId17"/>
    <p:sldId id="403" r:id="rId18"/>
    <p:sldId id="395" r:id="rId19"/>
    <p:sldId id="360" r:id="rId20"/>
    <p:sldId id="361" r:id="rId21"/>
    <p:sldId id="362" r:id="rId22"/>
    <p:sldId id="393" r:id="rId23"/>
    <p:sldId id="379" r:id="rId24"/>
    <p:sldId id="363" r:id="rId25"/>
    <p:sldId id="364" r:id="rId26"/>
    <p:sldId id="396" r:id="rId27"/>
    <p:sldId id="425" r:id="rId28"/>
    <p:sldId id="426" r:id="rId29"/>
    <p:sldId id="365" r:id="rId30"/>
    <p:sldId id="404" r:id="rId31"/>
    <p:sldId id="366" r:id="rId32"/>
    <p:sldId id="367" r:id="rId33"/>
    <p:sldId id="427" r:id="rId34"/>
    <p:sldId id="428" r:id="rId35"/>
    <p:sldId id="371" r:id="rId36"/>
    <p:sldId id="372" r:id="rId37"/>
    <p:sldId id="380" r:id="rId38"/>
    <p:sldId id="349" r:id="rId39"/>
    <p:sldId id="373" r:id="rId40"/>
    <p:sldId id="429" r:id="rId41"/>
    <p:sldId id="347" r:id="rId42"/>
    <p:sldId id="397" r:id="rId43"/>
    <p:sldId id="430" r:id="rId44"/>
    <p:sldId id="432" r:id="rId45"/>
    <p:sldId id="431" r:id="rId46"/>
    <p:sldId id="383" r:id="rId47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CC"/>
    <a:srgbClr val="FF9999"/>
    <a:srgbClr val="CCCCFF"/>
    <a:srgbClr val="009900"/>
    <a:srgbClr val="FF9933"/>
    <a:srgbClr val="FFFFCC"/>
    <a:srgbClr val="FF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6" d="100"/>
          <a:sy n="106" d="100"/>
        </p:scale>
        <p:origin x="7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6:46:11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95">
    <iact:property name="dataType"/>
    <iact:actionData xml:id="d0">
      <inkml:trace xmlns:inkml="http://www.w3.org/2003/InkML" xml:id="stk0" contextRef="#ctx0" brushRef="#br0">4608 7185 0,'37'0'40,"-19"0"-5,0 0 5,18 0-20,-18 0 4,1 0-8,17 0-12,0 0 12,-18 0 0</inkml:trace>
    </iact:actionData>
  </iact:action>
  <iact:action type="add" startTime="17679">
    <iact:property name="dataType"/>
    <iact:actionData xml:id="d1">
      <inkml:trace xmlns:inkml="http://www.w3.org/2003/InkML" xml:id="stk1" contextRef="#ctx0" brushRef="#br0">6931 7094 0,'18'0'135,"36"0"-122,-17 0-6,-19 0 1,36 0 0,-18 0 0,-17 0 0,-1 0 0,-18 36 68</inkml:trace>
    </iact:actionData>
  </iact:action>
  <iact:action type="add" startTime="34795">
    <iact:property name="dataType"/>
    <iact:actionData xml:id="d2">
      <inkml:trace xmlns:inkml="http://www.w3.org/2003/InkML" xml:id="stk2" contextRef="#ctx0" brushRef="#br0">1960 7221 0,'18'0'180,"0"0"-165,0 0 1,0 0-4,37 0 4,-37 0 0,0 0 0,18 0-4,-18 0 20,-18 0 104,-36 0-124,18 0 12,0 0 4,-37 0 5,37 0-18,0 0 5,18 0-4,-18 0 0,-18 0 301,54 0-222,18 0-79,-18 0-8,18 0 4,1 0 4,-1 0 16,-54 0 48,-18 0-64,17 0-8,19 0 1</inkml:trace>
    </iact:actionData>
  </iact:action>
  <iact:action type="add" startTime="37323">
    <iact:property name="dataType"/>
    <iact:actionData xml:id="d3">
      <inkml:trace xmlns:inkml="http://www.w3.org/2003/InkML" xml:id="stk3" contextRef="#ctx0" brushRef="#br0">2068 7584 0,'0'-18'59,"0"-1"-35,0-17-12,0 18 4,0-36 0,0 35 0,0 1-4,0-18 4,0 18 8,0 0 12,0 18-20,0-37 4,0 56 88,0-1-96,0-18-4,0 18 0,0 18 0,-18-36 0,18 18 0,-36-18 72,36 0-24,0-36-44,18 18 12,0-18 0,19 36 4,-37 18 144,-19-18-164,19 18 0,-18 18 8,-18 0-4,18-36 4,36 0 88,-18 0-88,36 0-8</inkml:trace>
    </iact:actionData>
  </iact:action>
  <iact:action type="add" startTime="38599">
    <iact:property name="dataType"/>
    <iact:actionData xml:id="d4">
      <inkml:trace xmlns:inkml="http://www.w3.org/2003/InkML" xml:id="stk4" contextRef="#ctx0" brushRef="#br0">2105 7348 0,'36'18'12,"-36"36"20,18-54-24,-18 19 12,0-19 96,0 0-96,0-37-12</inkml:trace>
    </iact:actionData>
  </iact:action>
  <iact:action type="add" startTime="40255">
    <iact:property name="dataType"/>
    <iact:actionData xml:id="d5">
      <inkml:trace xmlns:inkml="http://www.w3.org/2003/InkML" xml:id="stk5" contextRef="#ctx0" brushRef="#br0">2431 7239 0,'18'0'52,"19"0"-20,-19 0-12,0 0-4,36 0 0,-17 0 0,-1 0-4,-18 0-4,0 0 0,37 0 8,-37 0-8,0-18 0,36 18 4,-17 0 4,-1 0 0,0 0 0,1 0-4,-19 0 4,0 0 0,0 0 0,18 0-4,-18 0-4,19 0 8,17-36 0,1 36-4,-37 0-4,18 0 8,-18 0-8,18 0 0,1 0 8,-19 0-4,18 0 4,0 0 0,-17 0 0,17 0-4,0 0-4,-18 0 0,19 0 0,-1 0 0,0 0 0,-18 0 0,0 0-4,1 0 4,17 0 8,-18 0 0,18 0 4,1 0 4,-19 0 0,-18 0 288,-37 0-124,19 0-60,-18 0-60</inkml:trace>
    </iact:actionData>
  </iact:action>
  <iact:action type="add" startTime="48131">
    <iact:property name="dataType"/>
    <iact:actionData xml:id="d6">
      <inkml:trace xmlns:inkml="http://www.w3.org/2003/InkML" xml:id="stk6" contextRef="#ctx0" brushRef="#br0">5443 7293 0,'0'-18'20,"18"18"-4,0 0 28,0 0-28,19 0 0,17 0 0,-36 0-8,37 0 4,-19 0-4,-18 0-1,37 0 2,-1 0-1,-18 0 0,19 0-1,-19 0-3,0 0 4,1 0 0,17 0 0,-36 0 0,0 0 0,19 0 0,-19 0 0,0 0-4,0 0 4,-18 0 0,36 0 0,-18 0 17,1 0 10,-19 0 482,-19 0-261,-17 0 8,18 0-64,0 0-124,0 0 276</inkml:trace>
    </iact:actionData>
  </iact:action>
  <iact:action type="add" startTime="59225">
    <iact:property name="dataType"/>
    <iact:actionData xml:id="d7">
      <inkml:trace xmlns:inkml="http://www.w3.org/2003/InkML" xml:id="stk7" contextRef="#ctx0" brushRef="#br0">5153 7148 0,'-18'0'35</inkml:trace>
    </iact:actionData>
  </iact:action>
  <iact:action type="add" startTime="59516">
    <iact:property name="dataType"/>
    <iact:actionData xml:id="d8">
      <inkml:trace xmlns:inkml="http://www.w3.org/2003/InkML" xml:id="stk8" contextRef="#ctx0" brushRef="#br0">5026 7203 0,'18'0'52,"18"0"-8,-18 0-28,37 0 0,-19 0-8,-18 0 5,0 0-12,19 0 5,17 0 3,0 0-2,-17 0 2,17 0-2,1 0 3,-19 0-4,0 0 5,19 0-10,-19 0 7,0 0 0,0 0 0,-17 0 1,35 0-2,-36 36 2,18-36-6,19 0 5,-19 0 0,-18 0 0,19 0 0,-19 0 0,36 0 0,-36 18 0,0-18 0,37 0-4,-37 0 8,0 0-8,18 0 4,-17 0 0,17 0 0,0 36 0,-18-36-4,0 0 4,1 0 0,35 0 8,-36 0 0,0 0-4,19 0 20,17 0-16,-18 0-4,1 0 4,-19 0 0,18 0 0,-18 0 12,0 0-12,19 0 0,-19 0 4,0 0 28,-18 0 340,-18 0-364,-19 0-16</inkml:trace>
    </iact:actionData>
  </iact:action>
  <iact:action type="add" startTime="65784">
    <iact:property name="dataType"/>
    <iact:actionData xml:id="d9">
      <inkml:trace xmlns:inkml="http://www.w3.org/2003/InkML" xml:id="stk9" contextRef="#ctx0" brushRef="#br0">3048 9126 0,'0'-18'40,"18"18"88,0 0-108,1 0-5,17 0 2,-18 0-1,18 0-4,1 0 4,-1 0 0,-18 0 4,0 0 12,0 0-8,19 0-13,-19 0-3,0 0 9,18 0 7,-18 0-12,0 0 4,19 0 0,17 0 0,-36 0-4,0 0 12,19 0 0,-1 0-13,0 0 6,-18 0-9,19 0 0,-1 0 8,-18 0-5,0 0 30,19 0-21,-19 0-4,18 0 0,0 0 3,-18 0 13,1 0-7,-1 0-6,18 0-3,-18 0 13,0 0 2,19 0-7,-19 0 32,-18 0 800,-37 0-816,19-18-31</inkml:trace>
    </iact:actionData>
  </iact:action>
  <iact:action type="add" startTime="69076">
    <iact:property name="dataType"/>
    <iact:actionData xml:id="d10">
      <inkml:trace xmlns:inkml="http://www.w3.org/2003/InkML" xml:id="stk10" contextRef="#ctx0" brushRef="#br0">3574 9217 0</inkml:trace>
    </iact:actionData>
  </iact:action>
  <iact:action type="add" startTime="70892">
    <iact:property name="dataType"/>
    <iact:actionData xml:id="d11">
      <inkml:trace xmlns:inkml="http://www.w3.org/2003/InkML" xml:id="stk11" contextRef="#ctx0" brushRef="#br0">2068 9126 0,'0'-18'24,"0"18"113,19 0-118,17 0-3,-36-18-8,18 18 4,18 0-4,1 0 8,-19 0 0,0 0 0,18 0-4,-18 0 4,0 0 0,1 0 0,17 0-4,-18 0 5,0 0-2,18 0 1,-17 0-3,-1 0 2,18 0 10,-18 0-6,-18 0-11,18 0 8,19 0 20,-19 0 12,0 0-12,0 0 0,-18 36 12,36-36-12,-54 0 256,0 0-268,18-18-16,-18 18 20,0 0-12,-37 0 0,37 0-8,-18 0 4,18 0 4,-19 0 0,19 0 4,0 0 4,18-18-8,-36 18 0,18 0 4,0 0 4,-19-19 4,19 19-4,0 0 12,-18 0-4,36-36-24,-18 36 4,-1 0 20,-17 0-16,18 0-4,0 0 4,-18 0 8,17 0-8,1 0-4,0 0 4,-18 0 8,54 0 96,0 0-108,0 0-2,0 0-4,37 0 4,-19 0-4,0 0 5,-17 0-6,17 0 7,-18 0-11,0 0 6,18 0 1,-17 0 0,-1 0 1,36 0 6,-18 0-7,1 0 4,-19 0-4,18 0 8,0 0 0,1 0-4,-19 0 4,0 0 24,-18 0 80,-36 0-108,18 0 4,-37 0 0,19 0 0,18 0-6,0 0-7,-19 0 4,19 0 1,-18 0 0,0 0 0,-1 0 0,19 18 1,-18-18 2,18 0-3,-19 0 8,19 0 0,-36 0-4,18 0 4,17 0 0,19 0 52,73 18-52,-37-18-12,19 0 4,-1 0 1,1 0-2,-1 0 3,-18 0-4,1 0 4,-1 0-4,0 0 6,-36 0 12,18 0-16,-18 0 68,-18 0-56,-18 0 132,18 0-132,0 0 4,-19 0 0</inkml:trace>
    </iact:actionData>
  </iact:action>
  <iact:action type="add" startTime="77336">
    <iact:property name="dataType"/>
    <iact:actionData xml:id="d12">
      <inkml:trace xmlns:inkml="http://www.w3.org/2003/InkML" xml:id="stk12" contextRef="#ctx0" brushRef="#br0">2776 8364 0,'0'-18'8,"18"18"64,-18 0-48,0 36-8,18-36-8,-18 18 0,0 0 4,0 19 4,0-1 0,0-18 0,18-18 20,-18 0 0,0-36-20,0 18 0,0-1 4,37-17 12,-19 36-16,-18-18-4,18 18-4</inkml:trace>
    </iact:actionData>
  </iact:action>
  <iact:action type="add" startTime="84264">
    <iact:property name="dataType"/>
    <iact:actionData xml:id="d13">
      <inkml:trace xmlns:inkml="http://www.w3.org/2003/InkML" xml:id="stk13" contextRef="#ctx0" brushRef="#br0">4754 9108 0,'-37'0'8,"55"0"172,19 0-156,-1 0-12,-18 0-5,18 0 1,-17 0 1,-1 0-1,0 0-1,18 0 2,-18 0-2,0 0-3,37 0 13,-37 0-1,0 36 0,18-36-5,-17 0 6,-1 0 7,18 0-8,-36 18-12,18-18 11,0 0 9,0 0-8,19 0-4,-19 0 4,0 0 0,18 0 8,-18 0-4,1 0-3,17 0-2,-18 0-3,0 0 4,18 0 16,-72 0 29</inkml:trace>
    </iact:actionData>
  </iact:action>
  <iact:action type="add" startTime="85568">
    <iact:property name="dataType"/>
    <iact:actionData xml:id="d14">
      <inkml:trace xmlns:inkml="http://www.w3.org/2003/InkML" xml:id="stk14" contextRef="#ctx0" brushRef="#br0">4481 9162 0,'0'0'143,"19"0"-135,17 0 1,0 0-2,-18 0 1,-18 0-4,37 0 4,-37 0 41</inkml:trace>
    </iact:actionData>
  </iact:action>
  <iact:action type="add" startTime="86416">
    <iact:property name="dataType"/>
    <iact:actionData xml:id="d15">
      <inkml:trace xmlns:inkml="http://www.w3.org/2003/InkML" xml:id="stk15" contextRef="#ctx0" brushRef="#br0">5824 9180 0,'0'0'127,"36"0"-111,-36 0-8,18 0 0,1 0 12,-19 0 88,-37 0-80,1 0-12,18 0-7</inkml:trace>
    </iact:actionData>
  </iact:action>
  <iact:action type="add" startTime="88316">
    <iact:property name="dataType"/>
    <iact:actionData xml:id="d16">
      <inkml:trace xmlns:inkml="http://www.w3.org/2003/InkML" xml:id="stk16" contextRef="#ctx0" brushRef="#br0">2250 8926 0,'-18'0'500,"0"0"-484</inkml:trace>
    </iact:actionData>
  </iact:action>
  <iact:action type="add" startTime="91069">
    <iact:property name="dataType"/>
    <iact:actionData xml:id="d17">
      <inkml:trace xmlns:inkml="http://www.w3.org/2003/InkML" xml:id="stk17" contextRef="#ctx0" brushRef="#br0">3320 9090 0,'-18'0'19,"18"-19"-11,-36 19 8,18 0 8,-19 0-12,1 0 12,18 0-8,18 0 112,36 0-116,-18 0-4,19 0 0,17 0 0,19 0 0,-19 0 0,19 0 0,-1 0 0,1 0-4,-1 0 4,-17 0 0,-1 0 0,1 0 0,-19 37 0,0-37 0,1 0 0,17 0-4,-36 0 4,18 0 0,-17 0 0,17 0 0,-18 0 0,0 0 0,-18 18 0,36-18-4,-17 0 36,-19 0 228,-37 0-252,19 0-8,0 0 0</inkml:trace>
    </iact:actionData>
  </iact:action>
  <iact:action type="add" startTime="92860">
    <iact:property name="dataType"/>
    <iact:actionData xml:id="d18">
      <inkml:trace xmlns:inkml="http://www.w3.org/2003/InkML" xml:id="stk18" contextRef="#ctx0" brushRef="#br0">4445 9162 0,'36'0'24,"-17"0"20</inkml:trace>
    </iact:actionData>
  </iact:action>
  <iact:action type="add" startTime="93844">
    <iact:property name="dataType"/>
    <iact:actionData xml:id="d19">
      <inkml:trace xmlns:inkml="http://www.w3.org/2003/InkML" xml:id="stk19" contextRef="#ctx0" brushRef="#br0">4463 9180 0,'18'18'104,"1"-18"-88,-19 19-12,36-19 4,0 0 0,-18 0 0,0 0 0,19 0 0,-1 36 0,-18-36 0,0 0-4,19 0 4,-19 0 0,0 0 0,18 18 0,0-18 0,19 0 0,-19 0 0,0 0-4,1 0 4,-19 0 0,0 0 0,18 0 0,-18 0 0,19 36 8,-1-36-4,0 0 4,1 0 0,-1 0 0,0 0-4,-18 0 4,19 0 0,-19 0 0,18 0-4,-18 0 4,-18-18-8,18 18 0,19 0 8,-1 0-4,0 0 4,-18 0 0,19-18 0,-1 18-4,-18 0 12,18 0-8,-36-36-4,18 36 28,1 0 4,-19-18-12,0 18 100,-19 0-116,-17 0 8</inkml:trace>
    </iact:actionData>
  </iact:action>
  <iact:action type="add" startTime="99056">
    <iact:property name="dataType"/>
    <iact:actionData xml:id="d20">
      <inkml:trace xmlns:inkml="http://www.w3.org/2003/InkML" xml:id="stk20" contextRef="#ctx0" brushRef="#br0">5897 8164 0,'0'-18'12,"0"36"96,0-18-100,0 18-4,-37-18 4,1 37 0,36-1 3,-54-36-6,17 36 6,19-36-6,0 18 3,-36 19 4,35-37 4,19 18-6,-18-18 100</inkml:trace>
    </iact:actionData>
  </iact:action>
  <iact:action type="add" startTime="99856">
    <iact:property name="dataType"/>
    <iact:actionData xml:id="d21">
      <inkml:trace xmlns:inkml="http://www.w3.org/2003/InkML" xml:id="stk21" contextRef="#ctx0" brushRef="#br0">5643 8273 0,'0'0'23,"0"18"38,-19-18-53,19 18 0,-36-18-4,36 37 4,-18-1 0,-18 0 8,36 1-1,-18-37-6,18 0 111,36 0-112,-36-19-4,36 19 4,-18 0-1,0 0 2,19 0-1,-19 0 0,0 0 0,18 0 0,1 0 4</inkml:trace>
    </iact:actionData>
  </iact:action>
  <iact:action type="add" startTime="105077">
    <iact:property name="dataType"/>
    <iact:actionData xml:id="d22">
      <inkml:trace xmlns:inkml="http://www.w3.org/2003/InkML" xml:id="stk22" contextRef="#ctx0" brushRef="#br0">5479 9235 0,'0'0'7,"0"-37"189,-18 37-188</inkml:trace>
    </iact:actionData>
  </iact:action>
  <iact:action type="add" startTime="107581">
    <iact:property name="dataType"/>
    <iact:actionData xml:id="d23">
      <inkml:trace xmlns:inkml="http://www.w3.org/2003/InkML" xml:id="stk23" contextRef="#ctx0" brushRef="#br0">2195 10160 0,'-18'0'92,"18"-18"-76,-18 18 4,-18 0-4,36-18 20,-18 18-28,18-18 8,-37-19 0,37 19 4,-18 18-12,18-18 8,-18 18 0,18-36-8,-18 36 4,18-18-4,-36 18 8,36-19 0,-18 19 0,18-36-12,0 18 12,-37 0 0,37-18 8,0 17-12,-18 1 6,18-18-12,0 0 10,-18 36-8,18-18-4,0-19 4,0 19 8,0 0-8,-36-18 8,36 18-4,0-1 12,18 19-16,-18-36 0,18 18 8,0 18-2,-18-36-8,36-1 10,-17 19 8,35-18-4,-36 36 20,-18-18-36,18 18 4,0 0 8,37 0 0,-19 0 0,19 0-4,-37 0-4,18 0 8,-18 0 28,-18 0-36,0 36 8,18-36-3,19 18-6,-37 0 9,18-18-7,-18 37-2,0-19 9,0 18-3,0 0 2,0 1 1,0-37-8,0 18 0,0 18 4,-37-36-4,37 36 6,0 19-4,-18-37-2,18 18 8,0 1-4,-18-37-4,18 36 6,0 0-4,-36-36-2,36 18 0,-18 19 4,18-19 12,-37-18-16,37 18 8,0 18 4,-18-36-10,18 18 12,-18-18-10,18 18-4,0-18 104,0-18-96</inkml:trace>
    </iact:actionData>
  </iact:action>
  <iact:action type="add" startTime="110081">
    <iact:property name="dataType"/>
    <iact:actionData xml:id="d24">
      <inkml:trace xmlns:inkml="http://www.w3.org/2003/InkML" xml:id="stk24" contextRef="#ctx0" brushRef="#br0">2214 13045 0,'0'0'16,"-19"0"36,1 0-40,0 0 4,-18-18 0,0 18-8,-1 0 8,19 0-12,-36 0 12,54-37-8,-37 37 8,37-18 0,-18 18-12,18-18 12,-18 18 0,18-54-8,-36 54 8,36-19-12,0 1 20,-18-18-8,18 18 0,0 0-4,-18 18-4,18-37 1,0 19 6,0 0 1,0-18-4,0 0 4,0-1 0,0 19 0,0-18-4,0 18 4,18 18-3,-18-18-10,0-19 13,36 37-12,-36-36 4,0 0 8,18 36-8,-18-18 0,18-19 8,-18 19-4,37 18-4,-37-18 0,18-18 8,-18 18 0,36 18-4,-36-37-4,18 37 8,-18-36-7,18 18 6,19 0 5,-19 18 12,-18-37-24,18 37 20,18 0 4,-18 0 28,19 19-32,-37 35-12,18-54-8,-18 18 0,0 0-4,18 19 12,-18-19 8,0 18-8,0 0-12,-36-18 4,17 19 8,19-1 0,0-18 0,0 0-4,0 19 4,-36-19 0,36 0 0,0 18-4,0 0 4,0 1 0,0-1 0,-18 18-4,18-35 4,0-1 0,0 18 12,0-18-4,0 18-8,-18-36-8,18 19-4,0 17 20,-36-18 28,17-18 0,19 0 176</inkml:trace>
    </iact:actionData>
  </iact:action>
  <iact:action type="add" startTime="117417">
    <iact:property name="dataType"/>
    <iact:actionData xml:id="d25">
      <inkml:trace xmlns:inkml="http://www.w3.org/2003/InkML" xml:id="stk25" contextRef="#ctx0" brushRef="#br0">2613 9833 0,'0'37'4,"0"-1"12,0 0 0,0-18-8,0 37 4,0-37-4,0 18 0,0-18 0,0 19 0,0-1 0,0 0 0,0 1 0,0-1 0,0 18-4,0-17 4,0 17 0,0-36 0,0 0 0,0 19 0,0-19 0,-37 18 4,37-18 4,0 18 0,0-17 0,0 17-4,0 0 4,0-18 0,0 0 0,0 1 4,0 17 12,0-18 36,0-18 28</inkml:trace>
    </iact:actionData>
  </iact:action>
  <iact:action type="add" startTime="118141">
    <iact:property name="dataType"/>
    <iact:actionData xml:id="d26">
      <inkml:trace xmlns:inkml="http://www.w3.org/2003/InkML" xml:id="stk26" contextRef="#ctx0" brushRef="#br0">2504 10614 0,'0'18'16,"0"-18"-7,0 54-2,18-36 9,-18 19-4,0-1 4,36-36-8,-36 36 0,0-18 12,18-18-12,1 0 16,35-18-9,-36 18-6,-18-54-5,36 17 4,-17 19 0,-19-36 0,36 36-1,-36 0 2,36-19-1,-36 1 4</inkml:trace>
    </iact:actionData>
  </iact:action>
  <iact:action type="add" startTime="119229">
    <iact:property name="dataType"/>
    <iact:actionData xml:id="d27">
      <inkml:trace xmlns:inkml="http://www.w3.org/2003/InkML" xml:id="stk27" contextRef="#ctx0" brushRef="#br0">2921 10976 0,'18'0'160,"37"0"-148,-37 0-4,0 0-1,18 0 2,-18 0-1,19 0-1,-19 0 2,36 0-5,-17 0 3,17 0 2,-18 0-2,1 37 2,17-37-2,-18 0 2,1 0-2,-1 0-3,-18 0 4,18 18 0,-18-18 0,1 0 0,17 0 0,0 0 0,0 0 0,1 0-4,-1 0 4,0 36 0,-18-36 0,37 0 8,-19 0 0,-18 0 5,0 0-5,19 0 0,-1 0-4,0 0 3,-18 0 18,19 0-6,-19 0-3,0 0-4,0 0 12,18 0-4,-72 0 725</inkml:trace>
    </iact:actionData>
  </iact:action>
  <iact:action type="add" startTime="122652">
    <iact:property name="dataType"/>
    <iact:actionData xml:id="d28">
      <inkml:trace xmlns:inkml="http://www.w3.org/2003/InkML" xml:id="stk28" contextRef="#ctx0" brushRef="#br0">4862 7439 0,'37'0'5,"-19"0"2,0 0 2,36 0 6,-17 0-3,-1 0 4,-18 0-8,18 0 0,-17 0 0,-19 0 0,54 0-4,-36 0 4,18 0 8,1 0-8,-19 0 0,0 0 0,18 0 0,1 0-4,-1 0 4,-18 0 0,36 0 0,1 0 0,17 0 0,-35 0 0,-1 0 0,0 0 4,1 0 4,-1 0 0,-18 0 0,18 0-4,-18 0 4,19 0-8,-19 0 0,0 0 0,18 0 0,1 0 4,-1 0 4,0 0 0,19 0 0,-19 0-12,0 0 4,0 0 0,-17 0 0,17 0 0,-18-37 0,0 37 0,37 0 4,-1 0 4,-18 0-8,-18 0 0,1 0 0,17 0 0,-18 0 0,18 0 4,1 0 4,17 0 0,-36 0-8,0 0 0,0 0 4,19 0 4,-19 0 0,0 0 4,18 0 4,-18 0 80,1 0-80,-38 0 104,-17 0-120</inkml:trace>
    </iact:actionData>
  </iact:action>
  <iact:action type="add" startTime="125042">
    <iact:property name="dataType"/>
    <iact:actionData xml:id="d29">
      <inkml:trace xmlns:inkml="http://www.w3.org/2003/InkML" xml:id="stk29" contextRef="#ctx0" brushRef="#br0">2957 10976 0,'0'0'22,"0"-18"14,19 18-4,-1 0-16,18 0-4,-18 0-2,18 0-4,-17 0 4,17 0-4,0 0 5,0 0-6,37 0 7,-19 0-11,1 0 6,-19 0 1,0 0 0,19 0 1,-19 0-2,0 0 3,-17 0-8,35 0 6,-36 0 0,0 0 0,19 0 0,17 0 0,-36 37 0,0-37 0,19 0-4,-19 0 4,0 0 0,36 0 8,-17 0-8,-1 0 8,-18 0-4,0 0 4,18 0 8,-17 0-12,-1 0 4,18 0 0,-18 0 36,0 0-16,19 0 32,-19 0 44,-18 0 212,-37 0-228,19 0-79,0 0-10,-18 0 2</inkml:trace>
    </iact:actionData>
  </iact:action>
  <iact:action type="add" startTime="128629">
    <iact:property name="dataType"/>
    <iact:actionData xml:id="d30">
      <inkml:trace xmlns:inkml="http://www.w3.org/2003/InkML" xml:id="stk30" contextRef="#ctx0" brushRef="#br0">4481 9144 0,'19'0'4,"-19"0"216,-19 0-200,-17 0 4,36-18-8,0 0 20,-18 18-4,18-18-24,0-19 52,-18 37-40,18-18 84,0 0-72,18 18-24,0 0 8,18 0-3,-17 0 2,17 0 1,0 0 4,0 0 12,-36 0-24,0 18 12,0 18 4,0-17 8,-18-19-20,0 0 4,-36 0 0,36 0 0,-19 0-4</inkml:trace>
    </iact:actionData>
  </iact:action>
  <iact:action type="add" startTime="130405">
    <iact:property name="dataType"/>
    <iact:actionData xml:id="d31">
      <inkml:trace xmlns:inkml="http://www.w3.org/2003/InkML" xml:id="stk31" contextRef="#ctx0" brushRef="#br0">5933 9162 0,'-18'0'76,"-19"0"-56,1 0 4,36 0 44,0-18-32,0-18-4,0 36 4,0-18-28,36 18 8,-17 0 12,-1 0 12,-18 0-20,0 36-4,0-18 0,0-18-8,0 18-4,-18-18 12,18 18-8,-37-18 84</inkml:trace>
    </iact:actionData>
  </iact:action>
  <iact:action type="add" startTime="133269">
    <iact:property name="dataType"/>
    <iact:actionData xml:id="d32">
      <inkml:trace xmlns:inkml="http://www.w3.org/2003/InkML" xml:id="stk32" contextRef="#ctx0" brushRef="#br0">4536 10958 0,'0'0'172,"18"0"-148,18 0-8,1 18-4,-19-18-4,18 0 8,18 0 0,-35 0-4,-1 0 12,0 0 0,-36 0 88,0 0-104</inkml:trace>
    </iact:actionData>
  </iact:action>
  <iact:action type="add" startTime="134801">
    <iact:property name="dataType"/>
    <iact:actionData xml:id="d33">
      <inkml:trace xmlns:inkml="http://www.w3.org/2003/InkML" xml:id="stk33" contextRef="#ctx0" brushRef="#br0">8691 11049 0,'0'0'131,"36"0"-114,18 0-1,-36 0-1,1 0-2,-19 0 767,0 0-428,-37 0-200</inkml:trace>
    </iact:actionData>
  </iact:action>
  <iact:action type="add" startTime="138409">
    <iact:property name="dataType"/>
    <iact:actionData xml:id="d34">
      <inkml:trace xmlns:inkml="http://www.w3.org/2003/InkML" xml:id="stk34" contextRef="#ctx0" brushRef="#br0">4735 10595 0,'0'-36'83,"0"36"13,19 0-88,17 0 1,-18 0-2,18 0 1,1 0 0,-1 0 0,0 0 4</inkml:trace>
    </iact:actionData>
  </iact:action>
  <iact:action type="add" startTime="139737">
    <iact:property name="dataType"/>
    <iact:actionData xml:id="d35">
      <inkml:trace xmlns:inkml="http://www.w3.org/2003/InkML" xml:id="stk35" contextRef="#ctx0" brushRef="#br0">8509 10541 0,'36'0'188,"1"0"-165,-19 0 5,-18 0 72,-36 0-88,17 0 12,1 0 37,18 0 154,18 0-191,19 0-8</inkml:trace>
    </iact:actionData>
  </iact:action>
  <iact:action type="add" startTime="141689">
    <iact:property name="dataType"/>
    <iact:actionData xml:id="d36">
      <inkml:trace xmlns:inkml="http://www.w3.org/2003/InkML" xml:id="stk36" contextRef="#ctx0" brushRef="#br0">4717 10559 0,'0'-18'139,"0"18"-31,-36 0-96,72 0 48,-18 0-52,1 0 8,17 0 200,-36 18-200,-18-18 36,0 0-36,36 0 60,0 0-56</inkml:trace>
    </iact:actionData>
  </iact:action>
  <iact:action type="add" startTime="143541">
    <iact:property name="dataType"/>
    <iact:actionData xml:id="d37">
      <inkml:trace xmlns:inkml="http://www.w3.org/2003/InkML" xml:id="stk37" contextRef="#ctx0" brushRef="#br0">8491 10541 0,'36'0'284,"-18"0"-112,-18 0-28,0 0-56,0 0 236</inkml:trace>
    </iact:actionData>
  </iact:action>
  <iact:action type="add" startTime="154083">
    <iact:property name="dataType"/>
    <iact:actionData xml:id="d38">
      <inkml:trace xmlns:inkml="http://www.w3.org/2003/InkML" xml:id="stk38" contextRef="#ctx0" brushRef="#br0">5262 10976 0,'0'-18'43,"0"18"9,36 0-36,0 0-8,-18 0 4,0 0-11,37 0 6,17 0 2,19 0-2,-18 37 2,36-37-2</inkml:trace>
    </iact:actionData>
  </iact:action>
  <iact:action type="add" startTime="154502">
    <iact:property name="dataType"/>
    <iact:actionData xml:id="d39">
      <inkml:trace xmlns:inkml="http://www.w3.org/2003/InkML" xml:id="stk39" contextRef="#ctx0" brushRef="#br0">7493 11067 0,'18'-36'3</inkml:trace>
    </iact:actionData>
  </iact:action>
  <iact:action type="add" startTime="155738">
    <iact:property name="dataType"/>
    <iact:actionData xml:id="d40">
      <inkml:trace xmlns:inkml="http://www.w3.org/2003/InkML" xml:id="stk40" contextRef="#ctx0" brushRef="#br0">5207 10976 0,'0'0'27,"18"0"-18,19-36 7,-19 36-9,18 0 1,-18 0 1,37 0 2,-19-18-3,-18 18 0,0 0 0,18 0 0,-17 0 0,-1 0 0,0 0 0,36 0-4,-17 0 4,17 0 0,19 0 0,-1 0 0,1 0 0,17 0 0,-17 0 0,18 0-4,-19 0 4,-17 36 0,-19-36 0,0 0 0,19 0 0,-19 0 0,0 0 0,1 0-4,-1 0 4,0 0 8,-18 0-8,0 0 0,37 0 8,-37 0-12,36 0 12,-17 0-8,17 0 0,1 0 0,-1 0 0,-18 0 0,19 0-4,-1 0 12,1 0 0,-1 0 0,-36 0-8,37 0 5,-19 0-5,-18 0-1,0 0 1,0 0 0,19 0 0,-19 0 0,0 0-4,18 0 4,-18 0 0,0 0 0,19 0 0,-19 0 0,0 0 0,18 0 0,-18 0-4,1 0 4,17 0 0,18 0 8,-17 0 0,-19-36-8,18 36 4,-18 0 4,0 0 0,19 0 0,-19 0-4,0 0 5,18 0-1,19 0-1,-55 0-11,36 0 4,-18 0 16,-18 36 121</inkml:trace>
    </iact:actionData>
  </iact:action>
  <iact:action type="add" startTime="159122">
    <iact:property name="dataType"/>
    <iact:actionData xml:id="d41">
      <inkml:trace xmlns:inkml="http://www.w3.org/2003/InkML" xml:id="stk41" contextRef="#ctx0" brushRef="#br0">3883 11031 0</inkml:trace>
    </iact:actionData>
  </iact:action>
  <iact:action type="add" startTime="162157">
    <iact:property name="dataType"/>
    <iact:actionData xml:id="d42">
      <inkml:trace xmlns:inkml="http://www.w3.org/2003/InkML" xml:id="stk42" contextRef="#ctx0" brushRef="#br0">16692 8817 0,'18'0'124,"18"0"-116,0 0-4,37 0 4,-37 0 0,0 0 4,1 0-8,-1 0 4,18 19 0,1-19 5,-1 0-12,1 0 5,-1 0 4,19 36-4,-19-36 4,19 0-4,17 0 5,-35 0-6,-1 0 7,19 0-11,-1 0 6,1 0 1,0 0 0,17 0 1,-17 0-2,-19 0 3,19 0-8,-19 0 6,1 0 0,-1 0 0,1 0 0,-19 0 0,36 0 0,1 0 0,0 0 0,-1 0-4,-17 0 4,-1 0 0,19 0 0,-19 0 0,0 0 0,1 0 0,17 0-4,-17 0 4,17 0 0,-17 0 4,-1 0-8,1 0 4,-1 0 0,1 0 0,-19 0-3,0 0 2,19 18 3,-37-18-4,36 0 10,-36 0-5,19 0-6,-1 0-1,-18 36 4,18-36 0,1 0 1,-19 0-2,18 18 2,-18-18 8,0 0 17,19 0-18,-1 0-8,-18 0-4,18 0 12,-18 0 76,-18 0-40,-36 0-44,0 0 0</inkml:trace>
    </iact:actionData>
  </iact:action>
  <iact:action type="add" startTime="163166">
    <iact:property name="dataType"/>
    <iact:actionData xml:id="d43">
      <inkml:trace xmlns:inkml="http://www.w3.org/2003/InkML" xml:id="stk43" contextRef="#ctx0" brushRef="#br0">20248 8963 0,'-37'0'256</inkml:trace>
    </iact:actionData>
  </iact:action>
  <iact:action type="add" startTime="168526">
    <iact:property name="dataType"/>
    <iact:actionData xml:id="d44">
      <inkml:trace xmlns:inkml="http://www.w3.org/2003/InkML" xml:id="stk44" contextRef="#ctx0" brushRef="#br0">2957 11865 0,'19'0'180,"17"0"-172,18 0 0,1 0 0,-1 0 0,1 0-3,35 0 2,-53 0 3,17 0-4,0 0 5,-17 0-6,-19 0 7,18 0-8,-18 0 0,-18 37 4,55-37 0,-37 0 1,18 0-2,-18 0 2,0 0-2,19 0 3,-19 0-8,0 0 6,18 0 0,1 0 8,-19 0 0,18 18-4,-18-18 4,18 36 0,-17-36-8,17 0 6,-18 0-12,0 0 2,37 0 12,-37 0 0,0 0 0,18 0 4,0 0-4,19 0-1,-37 0-3,18 0-3,1 0 14,-1 0-6,-36 18-9,36-18 1,-18 0 1,19 0 103,-56 0 106,1 0-191,18 18 1017</inkml:trace>
    </iact:actionData>
  </iact:action>
  <iact:action type="add" startTime="171678">
    <iact:property name="dataType"/>
    <iact:actionData xml:id="d45">
      <inkml:trace xmlns:inkml="http://www.w3.org/2003/InkML" xml:id="stk45" contextRef="#ctx0" brushRef="#br0">5153 11902 0,'0'0'20,"-37"0"-4,19 0-8,-18 0 0,18 0 0,0 0-4,-19 0 11,56 0 46,35 0-45,-36 0-8,0 0 0,19 0-1,-19 0-3,0 0 12,-18 0-7,-18 0 75,0 0-56,18 0-12,18 0 36,18 0-37,-18 0 6,-36 0 35,0 0-51,0 0 2,-37 0 173,19 0-165,36 0 98,36 0-53</inkml:trace>
    </iact:actionData>
  </iact:action>
  <iact:action type="add" startTime="174247">
    <iact:property name="dataType"/>
    <iact:actionData xml:id="d46">
      <inkml:trace xmlns:inkml="http://www.w3.org/2003/InkML" xml:id="stk46" contextRef="#ctx0" brushRef="#br0">2214 9071 0,'-37'-36'15,"19"36"33,-18 0-37,18 0-1,-19 0 5,37 18-8,-18-18 4,36 0 83,37 0-87,-1 18 2,19-18-2,18 0 1,-19 37 0,-17-37-4,-1 0 4,0 0 0,-35 36 0,-19-36 60,0-18-60,-37 18 6,19 0-8,18-18 11,-18 18-7</inkml:trace>
    </iact:actionData>
  </iact:action>
  <iact:action type="add" startTime="175415">
    <iact:property name="dataType"/>
    <iact:actionData xml:id="d47">
      <inkml:trace xmlns:inkml="http://www.w3.org/2003/InkML" xml:id="stk47" contextRef="#ctx0" brushRef="#br0">5026 11974 0,'0'-18'3,"-37"18"11,37-18-12,0-18 22,37 36 80,-1 18-95,-18-18-2,0 0-1,19 0 0,-19 18 10,-18-18 77</inkml:trace>
    </iact:actionData>
  </iact:action>
  <iact:action type="add" startTime="178946">
    <iact:property name="dataType"/>
    <iact:actionData xml:id="d48">
      <inkml:trace xmlns:inkml="http://www.w3.org/2003/InkML" xml:id="stk48" contextRef="#ctx0" brushRef="#br0">1651 6658 0,'-18'0'292,"18"19"-284,-18-19 0,18 36 0,-36-36 0,36 18 0,-55-18 0,55 18-4,-36-18 4,36 55 0,-36-55 0,36 36 0,-19-36 0,19 18 0,-36-18 0,36 36-4,0 1 4,-36-37 0,36 36 0,-18 18 8,18-36-8,-37-18 0,37 37-4,-36 17 12,36-18 0,-36 1-8,0-1 8,17 0-4,19 1 4,-54-37-8,54 54 0,-18-18 8,18 1-4,-18-37-4,18 36 15,-37-36-22,37 36-1,-18 0 8,18-17 16,-36 17-23,36-18 0,-18 0 1,18 18 11,0-17-10,-36-1 5,36 18 0,0-18 6,-19 18-13,-17 19 12,36-37-5,-18 18 4,18 19 0,0-37-4,-18-18 5,18 54-12,0-36 5,0 19 4,0-19-4,0 0 4,0 18-4,0-18 5,0 19-10,0-1 7,0 0 0,-36 37 0,36-37 0,0 19 0,0-1 1,0-18-2,0 19 3,18 17-8,-18-35 6,36 17 0,-36 0 0,36 1 0,-36-1 0,18 1 0,-18-1-4,0-18 8,0 1-8,0 17 9,0-18-10,0-17 5,0 17 0,0-18 0,37 36-2,-37-35 0,0-1 5,0 18-6,0-18 7,0 0-8,0 19 9,0-19-10,0 36 10,0-36-6,0 19 3,0-19-4,0 0 5,0 18-6,0 19 7,0-37-11,0 18 6,0 0 1,0 19 0,0-19 1,0 0-2,0 1 2,0-1-2,0 0 3,0 19-8,0-19 6,0 0 0,-18 0 0,18 1 0,0 17 0,0-18 0,-19-17-4,19 17 9,0-18-10,0 0 10,0 18-10,0-17 5,0-1 0,0 18 0,0-18-1,0 0-2,0 0 7,0 19-8,0-19 8,0 0-8,0 18 9,0-18-10,0 19 11,0-1-13,0 18 4,0 1 5,0-19-4,0 0 5,0-17-6,0 17 6,0 0-2,0-18 7,0 19 0,0-1-6,0 0-4,0-18 4,0 19-8,0 17 6,0 37 0,0-19 0,0 1 0,37-37 0,-37 0 0,18 1 4,-18-19 4,0 18 8,36-36-16,-36 55-4,0-37 4,18 18 0,-18 0 0,37 37 0,-37-19 0,36-17 0,-36-1 0,54 18-4,-54-36 4,18-18 0,-18 37 0,19-37 0,-19 18 0,0 18 8,36-36-12,-36 18 4,18 19 8,-18-1-8,0-18 0,36 0 0,-36 18 0,37-17 4,-37 17 28,18-36-12,-18 18 12,36-18-28,-36 18 12,18-18 4,-18 18-4,18-18-16,-18 37 8,37-19 4,-37 18 4,0-18 0,18-18-12,-18 18-4,18 19 16,-18-19-4,36-18-4,-36 18 0,18-18 0,-18 36-4,18-36 4,-18 18 8,0-18 484,0-36-424,0 18-56,0 0 168,0-19-172,0 19-4,0 0 64,0 18-68,0-36 12,0 18 12,-18 18 32,18-18-48,0-19 0,-36 37-4,36-18-12,0 0 16,-18 18-16,18-18 12,-18-18 4,18 17-4,-37 19-12,37-36 0,-18 18 8,18 0 0,-18 18-8,18-36-4,-36 36 4,36-37 0,-18 37 0,18-18 0,-18 18 8,18-18-8,-37 18-4,37-36 12,0 18 8,-18 18-16,18-19 8,0-17-4,0 18 4,-18 18-8,18-18 0,-36-18 8,36 17-4,-18 19-4,18-18 0,-19 18 0,19-36 0,0 18 8,-36 18-12,36-36 4,0-19 8,0 19-8,0 18 0,0 0 0,-18-19-4,18 19 4,0-36 8,-36 36-8,36-19 0,0 19 0,-18 18 0,18-36-4,0 0 4,0-1 8,-19 1 0,19 18 0,0-18-4,0 17 12,0-35-8,-36 54-8,36-36-4,0-1 12,0 1-8,0 18 0,0 0 0,0-18 0,0 17 0,0 1-4,0-18 12,0 0-8,0-1 8,0 19-8,0-18 8,0 0-12,0-1 12,0 19-8,0-18 8,0-18-4,0 17 4,0 1 0,0 0 0,0-19 0,0 19-4,0 0 2,0 18-12,0-1 6,0-35 0,0 36 0,-18-18-1,18-1-2,0 1 7,0 18-8,0 0 9,-36-19-10,36 19 10,0 0-10,-18-18 5,18-19 4,-37 37-2,37-18-4,-18 18 5,18-18 2,0-1-9,-36 19 4,36 0 1,0-18-2,0 18 2,-18-1-2,18-17 3,0 18-4,0 0 5,0-18-10,0-1 15,0 19-8,0-36 8,0 17-8,0-17 4,0 36-4,0 0 0,0-19 0,0 19 0,0 0 0,0-18 0,0 18 0,0 0-4,0-19 4,36 1 0,-36 0 0,18-1 0,-18-17 0,36 18 0,-36-1-4,37-17 4,-37 0 0,54-1 0,-54 1 0,18 17 0,-18 1 0,37-18 0,-37 17-4,0 1 4,18 0 0,-18 0 0,0 17 0,0 1 0,54-18 0,-54 18 0,18-18 4,-18-19 4,37 37 0,-37 0 0,18 18-8,-18-55-4,0 37 12,0 0 0,18 18-8,-18-36 0,0 18 12,0 0-4,0-19 8,0 1-12,0 0 12,0 18-8,0-1-8,0-35 4,0 36-4,0-18 8,0 17 0,0-17-4,36 0 4,-36 0 0,18-1-7,-18 19-2,0 0 2,37-55 2,-37 37 5,36 18 0,18-36 4,-17 17-4,-19 19-8,-18-18 5,54 36-10,-54-55 5,18 55 0,-18-18-4,18 18 4,19-36 0,-19 36 4,18-54-8,0 35 8,-17-17-8,17 18 9,-18-18-12,18 18 5,-18-19 3,37 1 6,-37 0 1,-18-1-4,36 19 4,-36 0 0,0-18 8,-18 36 64,0 18-72,-18-18-8,18 0 0,-1 36-4,-35-36 4,18 0 0,-1 0 0,1 37 0,0-37 0,0 18 0,17-18 0,-17 36-2,18 18 0,-18-17 2,18-19 0,-19 36 2,37-17-4,-36-1 5,36 18-6,-36-36 7,36 1-11,-18-19 6,18 36 1,-37 36 8,37-53-8,-36 17 2,36-18-8,-36 18 6,-1 19 0,19-19 0,18 0 0,-72 19 0,54-37 0,18 0 0,-37-18 0,37 36-4,-36 1 12,36-19 0,-36 18-8,36-18 0,-37 18-4,37-17 4,-36-1 0,36 18 0,-18-18 0,18 0 0,-36 19 0,36-19 0,-18 18-4,18 0 4,-37-18 0,37 37 0,-54-19 0,54 0 0,-36 19 0,36-1 0,-73 37-4,73-18 4,-36 35 0,36 1 0,-37-18 0,37-37 0,0 1 0,0-19 0,0 0-4,0 19 4,0-19 0,0 19 0,0-1 0,0 0 0,0 19 0,0 0 0,0 17-4,0 19 4,19 0 0,-19-18 0,36-1 0,-36-35 0,36-19 0,-36 0 0,18 1-4,-18-19 4,0 18 0,0 0 0,0-17 0,0 17 0,0-18 0,0 36-1,0-17-3,0-1 4,0 0 0,0 1 1,0 17-1,18-36 0,-18 0-1,37 19 1,-37-19-4,18 18 4,-18-18 0,0 0 1,36-18-1,-36 55-1,0-19 1,0-18 1,0 18-5,0 1 4,18 35 0,-18-35 0,0-1 0,37 0 0,-37 0 0,18 1 0,-18-19-4,0 0 4,36 18 0,-36-18 0,0 19 0,0-19 0,0 18 0,0 19 0,0-1-4,0 0 4,0 1 0,0-19 0,0 37 1,18-55-3,-18 0 3,0 18 2,36-36 5,-36-18 45,-18 0-53,18 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6:58:58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19">
    <iact:property name="dataType"/>
    <iact:actionData xml:id="d0">
      <inkml:trace xmlns:inkml="http://www.w3.org/2003/InkML" xml:id="stk0" contextRef="#ctx0" brushRef="#br0">3139 9652 0,'0'-18'167,"0"0"-159,18 18 16,0 0-8,-18 0-8,18 0 0,-18 0 0,37 0 0,-19 0 0,0 0 0,0 0 0,18-37 0,-18 37 0,19 0 0,-1 0 0,0 0 0,-18 0 0,1 0 0,-1 0 0,0 0 0,0 0 17,0 0 62,0 0-79,-18 0 1,37 0 6,-19 0-7,-18 0 0,36 0 0,-18 0 0,18 19 0,-17-19 8,-1 0-8,18 0 0,-18 0 0,18 0 0,-17 0 0,-1 0 0,0 0 0,0 0 0,0 0 0,0 0 0,-18 0 0,18 0 0,1 0 16</inkml:trace>
    </iact:actionData>
  </iact:action>
  <iact:action type="add" startTime="6595">
    <iact:property name="dataType"/>
    <iact:actionData xml:id="d1">
      <inkml:trace xmlns:inkml="http://www.w3.org/2003/InkML" xml:id="stk1" contextRef="#ctx0" brushRef="#br0">4917 9652 0,'0'0'112,"0"0"-88,18 0-16,0 0 5,0-18-10,-18 18 5,37-18 0,-37 18 16,18 0-8,0 0 0,18 0-7,-18 0-2,19 0 2,-1 0-2,18 0 3,-17 0-4,17 0 4,-18 0-4,-36 0 5,37 0-6,-1 0 7,-36 0-8,36 0 4,-18 0 0,37 0 5,-37 0-10,18 0 5,0 0 0,1 0 0,-19 0 0,18 0 0,-18 0 0,19 0 0,-37 0 0,18 0 0,-18 0 8,36 0 0,-36 0 0,18 0 0,-18 0 0,36 0 0,-17 0-3,-19-18-10,36 18 10,-18 0-10,0 0 5,0 0 0,-18 0 0,18 0 0,1 0 0,-1 0 0,-18 0 8</inkml:trace>
    </iact:actionData>
  </iact:action>
  <iact:action type="add" startTime="8691">
    <iact:property name="dataType"/>
    <iact:actionData xml:id="d2">
      <inkml:trace xmlns:inkml="http://www.w3.org/2003/InkML" xml:id="stk2" contextRef="#ctx0" brushRef="#br0">7257 9616 0,'0'0'79,"18"0"-71,37-37 0,-1 37 0,1 0 0,35 0 0,1 0 0,36 0 0,-36 0 0,-19 0 0,1 19 0,18-19 0,-37 18 0,-36-18 0,0 0 0,19 0 0</inkml:trace>
    </iact:actionData>
  </iact:action>
  <iact:action type="add" startTime="12467">
    <iact:property name="dataType"/>
    <iact:actionData xml:id="d3">
      <inkml:trace xmlns:inkml="http://www.w3.org/2003/InkML" xml:id="stk3" contextRef="#ctx0" brushRef="#br0">4500 12482 0,'0'0'40,"54"0"-32,19 0 0,90 18 0,-36 1 0,72-19 0,1 72 0,108-54 0,37 55 0,-73-55 0,73 36 0,54 19 0,-72-19 0,17 19 0,-53-37 0,-55 37 0,-1-55 0,-17 0 0,18 37 0,-73-55 0,19 0 0,-19 0 0,-54 0 0,-37 0 0,1 0 0,-37 0 0,-18 0 0,1 0 0,-19 0 0,18 0 16,18 0-8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6:59:17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196">
    <iact:property name="dataType"/>
    <iact:actionData xml:id="d0">
      <inkml:trace xmlns:inkml="http://www.w3.org/2003/InkML" xml:id="stk0" contextRef="#ctx0" brushRef="#br0">9688 12228 0,'19'0'104,"-19"0"-88,36-18-8,0 18 2,19-18-4,-55 18 5,54 0-6,-18 0 6,19 0-6,-19 0 6,0 0-6,19 0 8,-1 0-10,1 0 10,17 0-10,19 0 10,-55 18-10,37-18 11,-1 0-12,1 0 6,-19 0 0,1 18 0,17-18 0,-35 0 0,17 0 0,-54 0 0,54 0 0,-17 0 0,17 37 2,-54-37-4,36 0 2,19 0 0,-19 0 4,37 18-8,-19-18 8,1 0-8,-1 0 4,-18 0 0,19 18 0,-19-18 0,0 0 0,1 0 0,-1 0 0,18 0 0,1 0 0,-1 0 0,-18 0 0,1 0 1,-19 0-2,0 0 2</inkml:trace>
    </iact:actionData>
  </iact:action>
  <iact:action type="add" startTime="29235">
    <iact:property name="dataType"/>
    <iact:actionData xml:id="d1">
      <inkml:trace xmlns:inkml="http://www.w3.org/2003/InkML" xml:id="stk1" contextRef="#ctx0" brushRef="#br0">11412 12156 0,'18'0'104,"-18"0"-96,36 0 0,19-18-1,-55 18 1,36 0 1,-18 0-1,-18 0 0,18-19 0,-18 19 128,-18 0-128,0 0 0,-36 0 0,36 0 0,-37 0 0,19 0 0,36 0 0,-36 0 0,-1 0 0,-17 0 0,36 0 0,-19 0 0,1 0 0,0 0 0,18 0 0,18 0 0,-18 0 216,18 0-208,0-18-8,18 18-1,0 0 2,18 0-1,-18 0 0,0 0 0,19 0 0,-1 0 0,-36 0 0,18 0 0,-18 0 0,36 0 0,-36 0 72,19 0 8,-19 0-64,0 0 200,0 0-216,0 0 0,-19 0 0,-17 0 1,18 0-2,0 0 3,-18 0-4,36 0 10,-37 0 64</inkml:trace>
    </iact:actionData>
  </iact:action>
  <iact:action type="add" startTime="33644">
    <iact:property name="dataType"/>
    <iact:actionData xml:id="d2">
      <inkml:trace xmlns:inkml="http://www.w3.org/2003/InkML" xml:id="stk2" contextRef="#ctx0" brushRef="#br0">9870 12736 0,'0'0'7,"18"0"17,0 0 72,0 0-79,0 0-10,19 0 4,-1 0-6,55 0 7,-37 0-8,19 0 8,-1 0-8,1 0 9,36 0-10,-19 0 5,19 0 1,-18 0-1,0 0-1,-37 0 1,1 0 0,-19 0 0,36 0 0,-35 0 0,-1-18 1,0 18-2,-36 0 9,18 0 0,1 0 8,-1 0-16,-18 0 4,18 0-8,-18 0 9,36 0-9,-18 0 8,0 0-1,1 0-2,-19 0 6,18 0-7,0 0 8,0 0 9</inkml:trace>
    </iact:actionData>
  </iact:action>
  <iact:action type="add" startTime="34955">
    <iact:property name="dataType"/>
    <iact:actionData xml:id="d3">
      <inkml:trace xmlns:inkml="http://www.w3.org/2003/InkML" xml:id="stk3" contextRef="#ctx0" brushRef="#br0">10069 13262 0,'37'0'73,"17"0"-66,1 0 2,35 0-2,-53 0 1,35 0 0,-17 0 0,17 0 0,19 0 0,-19 0 0,1 0 0,-19 0 0,19 0 0,-19 0 0,-17 0 0,-1 0 0,-18 0 0,0 0 0,19 0 0,-19 0 0,18 0 0,-18 0 0,55 0 0,-19 0 0,-36 0 0,0 0 0,1 0 0</inkml:trace>
    </iact:actionData>
  </iact:action>
  <iact:action type="add" startTime="41396">
    <iact:property name="dataType"/>
    <iact:actionData xml:id="d4">
      <inkml:trace xmlns:inkml="http://www.w3.org/2003/InkML" xml:id="stk4" contextRef="#ctx0" brushRef="#br0">9108 7475 0,'0'0'96,"54"0"-88,-36 0 6,73 0-12,0 0 6,36-36 0,-36 36 0,-1 0 0,1 0 0,-37 0 0,-17 0 0,-19 0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00:20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747">
    <iact:property name="dataType"/>
    <iact:actionData xml:id="d0">
      <inkml:trace xmlns:inkml="http://www.w3.org/2003/InkML" xml:id="stk0" contextRef="#ctx0" brushRef="#br0">2976 4899 0,'18'0'31,"-18"0"1,18 0-24,0 0 8,0 0-8,0 0 0,19 0 0,-37 0 0,36 0 0,18 0 0,1 18 0,-19-18 0,37 18 0,-19-18 0,19 36 0,-19-36 0,0 0 0,-17 0 0</inkml:trace>
    </iact:actionData>
  </iact:action>
  <iact:action type="add" startTime="30307">
    <iact:property name="dataType"/>
    <iact:actionData xml:id="d1">
      <inkml:trace xmlns:inkml="http://www.w3.org/2003/InkML" xml:id="stk1" contextRef="#ctx0" brushRef="#br0">3465 5679 0,'0'0'72,"19"0"-64,35 0 0,0 0 0,19 0 0,0 0 0,-1 18 0,19-18 0,-19 36 0,-35-36 0,17 0 0,1 0 0,-55 0 0,18 0 0</inkml:trace>
    </iact:actionData>
  </iact:action>
  <iact:action type="add" startTime="59820">
    <iact:property name="dataType"/>
    <iact:actionData xml:id="d2">
      <inkml:trace xmlns:inkml="http://www.w3.org/2003/InkML" xml:id="stk2" contextRef="#ctx0" brushRef="#br0">2649 8074 0,'0'-19'16,"18"19"0,0 0-1,0 0-7,19 0 0,-37 0 0,18 0 0,18 0 0,-18 0 0,19 0 0,-1 0 0,0 0 0,-18 0 1,19 0-2,-1 0 1,18 0 0,-36 0 0,37 0 0,17 19 1,-17-19-2,-1 0 1,37 18 0,-73-18 0,37 0 0,-1 0 0,-36 0 0,37 0 0,-19 0 0,18 0 0,1 0 0,17 0 0,-17 0 0,35 36 0,-17-36 0,0 0 0,-1 0 0,1 0 0,-19 0 0,1 0 0,-1 0 0,0 0 0,-17 0 0,17 0 0,1 0 0,-1 0 0,37 0 1,18 0-2,-37 0 1,37 0 0,18 0 0,-54 0 0,-1 0 0,1 0 0,17 0 0,-53 0 0,35 0 0,-17 0 0,17 0 0,-17 0 0,17 0 1,-17 0-2,17 0 1,19 0 0,-55 0 0,37-18 0,-19 18 0,1 0 0,17 0 1,-35-36-2,35 36 1,-17-19 0,-1 19 0,-36 0 0,18 0 0,1 0 0,-1 0 0,-18 0 0,18 0 0,-36 0 0,37 0 0,-1 0 0,-18-18 0,37 18 0,-1 0 0,19 0 0,-19 0 0,0 0 0,19 0 0,-37 0 0,37 0 0,-19 0 0,-17 0 0,-1 0 0,18 0 0,1 0 0,-19 0 0,-18 0 0,18 0 0,1 0 0,-1 0 0,-18 0 0,18 0 0,-17 0 0,35 0 0,-36 0 0,37 0 0,17-36 0,-17 18 2,-1 18-4,19 0 2,-55 0 0,36 0 0,-36 0 0,37 0 0,-1 0 0,-18 0 0,19 0 0,-1 0 0,19 0 0,-37 0 0,37-18 0,-19 18 0,37-37 0,-37 19 0,-36 18 0,37 0 0,-1 0 0,-36 0 0,1 0 0,-1 0 0,18 0 0,-18-18 0,18 18 0,19-18 0,-37 0 0,36 18 0,-17 0 0,-19 0 0,36 0 0,-36 0 0,-18 0 0,37 0 0,17-18 0,-36 18 0,0 0 0,19 0 0,-19 0 0,36 0 0,-36 0 0,19 0 0,-37 0 0,18 0 0,18 0 0,-18 0 0,0 0 0,1 0 0,-1 0 0,18 0 0,0 0 0,19 0 0,-1 0 0,-18 0 0,19 0 0,-1 0 0,-36 0 0,73 18 0,-55 0 0,-17-18 0,35 0 1,-18 0-2,19 0 1,-37 0 0,0 18 0,36-18 0,-35 0 0,17 0 0,0 18 0,-36-18 0,36 18 0,-17-18 0,-1 19 0,0-19 0,0 0 0,-18 0 0,36 0 0,-36 0 0,37 0 0,17 36 0,0-36 0,1 18 0,-19-18 0,19 0 0,-1 0 0,-18 0 0,19 18 0,-55-18 0,36 0 0,0 0 0,-18 0 0,19 36 0,-19-36 0,18 0 0,-36 0 0,36 0 0,-17 0 0,17 0 0,-18 0 0,-18 0 0,18 0 0,18 0 0,-17 0 0,-1 0 0,18 0 0,-36 0 0,18 0 0,0 0 0,0 0 0,19 0 8,-37 0-8,18 0 0,-18 0 0,36 0 0,-18 0 0,19 0 0,-19 0 0,0 0 0,18-18 0,-18 18 0,19 0 0,-1-36 0,-18 36 0,0 0 0,0 0 0,19-18 0,-19 18 0,36 0 0,-54-18 0,36 18 0,-17 0 0,-19 0 0,36-18 0,-36 18 0,18-19 0,-18 19 0,18 0 0,0 0 0,19 0 0,-1 0 0,-18 0 0,36-18 0,1 18 0,-19 0 0,55 0 0,-37 0 0,19 0 0,-19 0 0,1 0 0,-19 0 0,37 0 0,-37 0 0,0 0 0,19 0 0,-19 0 0,0 0 0,19 18 0,-19-18 0,0 0 0,19 19 0,-37-19 0,18 0 0,0 18 0,-18-18 0,1 0 0,-1 0 0,18 18 0,-18-18 0,-18 18 0,18-18 0,0 0 0,1 18 0,17-18 0,-36 0 0,36 36 8,-18-36 0,0 0-8,1 0 0,17 19 0,-18-19 0,18 0 0,-18 0 0,37 0 0,-37 0 0,18 0 0,-18 0 0,37 0 0,-37 0 0,18 0 0,-18 0 0,37 0 0,-1 0 0,-36 0 0,37 0 0,-37 0 0,36 0 0,1 0 0,-37 0 0,18 0 0,1 0 0,17 0 0,0 0 0,-17 0 0,-1 0 0,18 0 0,-35 0 0,35 0 0,-36 0 0,18 0 0,-36 0 0,19 0 0,-1 0 40,18 0-32,-18 0-8,18 0 0,-17 0 0,-19 0 0,36 0 0,-18 0 0,-18 0 8,36 0-8,-36 0 8,18 0-8,37 0 0,-1 18 0,-36-18 0,37 0 0,-37 0 0,18 0 0,-36 0 8,18 0 160</inkml:trace>
    </iact:actionData>
  </iact:action>
  <iact:action type="add" startTime="81028">
    <iact:property name="dataType"/>
    <iact:actionData xml:id="d3">
      <inkml:trace xmlns:inkml="http://www.w3.org/2003/InkML" xml:id="stk3" contextRef="#ctx0" brushRef="#br0">3538 8908 0,'0'0'153,"0"0"-146,18 0 1,18 0 0,19 0 4,-19 0-8,19 0 4,17 0 0,-54 0 0,55 0 1,-19 0-2,1 0 1,17 0 0,-17 0 0,17 0 0,-17 0 0,-19 0 0,-36 0 0,36 0 0,-18 0 1,1 0-2,-19 0 2,18 0-2,18 0 3,0 0-4,-18 0 5,37 0-6,-19 0 7,-18 0-8,-18 0 4,37 0 0,-19 0 5,0 0-10,-18 0 5,36 0 0,-18 0 0,37 0 0,-55 0 0,18 0 0,0 0 0,0 0 1,-18 18-2,18-18 2,-18 0 7,37 0-9,-37 0 3,18 0-4,-18 0 410,36 0-391,-36 0-18,18 0 1,18 0 1,-17 0-2,35 0 1,0 0 0,37 0 0,18 0 0,18 0 0,-36 0 0,36 0 0,0 0 0,0 0 1,-55 0-2,1 0 2,-19 0-2,1 0 2,-1 0-2,-18 0 3,1 0-4,17 0 5,1 0-6,-1 0 7,-18 0-8,37 0 4,-19 0 0,19 0 5,-55 0-10,55 0 5,-1 0 1,55 0-2,-54 0 1,17 0 0,-17 0 0,0 0 0,-1 0 0,19 0 0,-19 0 0,-17 0 0,-1 0 1,1 0-2,-1 0 3,1 0-4,17 0 4,-36 0-4,19 0 5,-1 0-6,19 0 7,-37 0-7,19 0 2,-19 0 1,0 0 5,19 0-10,-19 0 5,18 0 1,1 0-2,-19 0 1,0 0 0,19 0 0,-1 0 0,-36 0 0,55 0 1,-37 0-2,-18 0 1,19 0 1,-1 0-2,0 0 3,0 0-4,1 0 4,17 0-4,-18 0 5,19 0-6,-1 0 7,-36 0-8,19 0 4,-19 0 1,0 0-2,0 0 2,0 0-2,0-18 1,1 18 0,-1 0 0,0 0 0,-18 0 0,18 0 0,0 0 0,0 0 0,-18 0 1,18 0-2,1 0 3,-1 0-4,-18 0 4,18 0-4,0 0 4,-18 0 12,18 0 2</inkml:trace>
    </iact:actionData>
  </iact:action>
  <iact:action type="add" startTime="88173">
    <iact:property name="dataType"/>
    <iact:actionData xml:id="d4">
      <inkml:trace xmlns:inkml="http://www.w3.org/2003/InkML" xml:id="stk4" contextRef="#ctx0" brushRef="#br0">7148 14387 0,'0'-18'71,"19"18"-47,35 0-16,-54 0 0,18 0 0,0 0 0,0 0 0,1 0 0,-1 0 8,0 0 80</inkml:trace>
    </iact:actionData>
  </iact:action>
  <iact:action type="add" startTime="90940">
    <iact:property name="dataType"/>
    <iact:actionData xml:id="d5">
      <inkml:trace xmlns:inkml="http://www.w3.org/2003/InkML" xml:id="stk5" contextRef="#ctx0" brushRef="#br0">8926 14351 0,'0'0'96,"0"0"-88,19 0 0,17 0 0,0 0 0,-18 0 0,0 0 0,-18 0 0,19 0 0,-1 0 0,0 0 0,-18 0 0</inkml:trace>
    </iact:actionData>
  </iact:action>
  <iact:action type="add" startTime="99264">
    <iact:property name="dataType"/>
    <iact:actionData xml:id="d6">
      <inkml:trace xmlns:inkml="http://www.w3.org/2003/InkML" xml:id="stk6" contextRef="#ctx0" brushRef="#br0">11811 14188 0,'36'0'5,"1"0"2,17-18 2,-18 18-2,-17 0 1,35 0 0,-18 0 0,1 0 0,17 0 0,-36 0 0,18 0 1,1 0-2,-1 0 2,-18 0-2,18 0 2,-17-19-2,-1 19 2,36 0-2,-36 0 3,37 0-4,-55 0 5,54 0-6,-36 0 7,0 0-8,1 0 8,-1 0-8,18 0 9,-36 0-10,18 0 5,0 0 0,19 0 0,17 0 0,-36 0 0,18 0 0,19 0 0,-1 0 0,1 0 0,-1 0 0,-36 0 0,19 0 1,-19 0-2,-18 0 3,36 0-4,-18 0 4,18-18-4,-17 18 5,-1 0-6,18 0 7,-18 0-8,0 0 12,0 0 0,1 0 0,17 0-8,0 0 0,0 0 0,-17 0 0,35 0 0,-18 0 0,1 0 0,-1 0 1,-18 0-2,0 0 2,18 0-2,-17 0 4,17 0-6,18 0 6,-17 0-6,17 0 6,-36 0-6,18 0 7,19 0-8,-19 0 9,0 0-10,-17 0 5,17 0 1,-18 0-2,0 0 1,0 0 0,19 0 0,-1 0 0,0 0 0,0 0 0,19 0 0,-19 18 0,19-18 0,-37 0 0,18 0 1,0 19-2,-18-19 3,1 0-4,35 0 4,55 0-4,-37 0 5,55 36-6,-72-36 6,72 0-6,-55 0 7,1 0-8,-37 0 9,19 18-10,-1-18 10,-36 0-10,-18 0 11,37 0-12,-1 0 13,-18 0-14,0 0 7,37 0 0,-37 0 0,-18 0 1,36 0-2,0 0 4,1 0-6,-37 0 4,36 0-2,0 0 3,0 0-4,-17 0 6,-92 0 272,-36 0-276</inkml:trace>
    </iact:actionData>
  </iact:action>
  <iact:action type="add" startTime="101524">
    <iact:property name="dataType"/>
    <iact:actionData xml:id="d7">
      <inkml:trace xmlns:inkml="http://www.w3.org/2003/InkML" xml:id="stk7" contextRef="#ctx0" brushRef="#br0">11684 14605 0,'18'-18'40,"-18"18"-24,18 0 0,-18 0-8,37 0 0,-19 0 0,18 0 0,-18 0 1,37 0-2,-19 18 1,0-18 0,37 18 0,-37-18 0,19 0 0,-1 0 0,55 36 0,-73-36 0,37 0 1,-55 19-2,36-19 2,-17 0-2,-1 0 3,18 0-4,-36 0 5,1 0-6,-1 0 6,0 0-6,-18 0 11,18 0-8,0 0 16,0 0 16,-18 0-16,18 0-16,1 0 0,-1 0 0,0 0 0,18 0 0,-18 0 0,19 0 0,-37 0 0,18 0 0,-18 0 56,36 0-48,-36 0 0,18 0-8,-18 0 0</inkml:trace>
    </iact:actionData>
  </iact:action>
  <iact:action type="add" startTime="104332">
    <iact:property name="dataType"/>
    <iact:actionData xml:id="d8">
      <inkml:trace xmlns:inkml="http://www.w3.org/2003/InkML" xml:id="stk8" contextRef="#ctx0" brushRef="#br0">11140 13897 0,'0'0'16,"18"0"-8,-18 0 5,36 0-2,-36 0 5,18 0 16,-18 0-16,37 0-8,-37 0 8,36 19 0,0-19 8,-18 18-16,1-18 8,17 18-8,-36-18 8,36 0 0,-18 0-8,19 0 0,-19 0 0,0 0 0,0 0 0,0 0 0</inkml:trace>
    </iact:actionData>
  </iact:action>
  <iact:action type="add" startTime="105460">
    <iact:property name="dataType"/>
    <iact:actionData xml:id="d9">
      <inkml:trace xmlns:inkml="http://www.w3.org/2003/InkML" xml:id="stk9" contextRef="#ctx0" brushRef="#br0">11521 13897 0,'0'0'56,"36"0"-48,-36 19 3,18-19-6,0 36 11,19-36-4,-37 18 184,0-18-180,-18 0-8,-19 0 0,19 36 0,-18-18 0,-19-18 0,19 0 0,18 0 1,-18 19-2,18-19 2,-1 0-2</inkml:trace>
    </iact:actionData>
  </iact:action>
  <iact:action type="add" startTime="106837">
    <iact:property name="dataType"/>
    <iact:actionData xml:id="d10">
      <inkml:trace xmlns:inkml="http://www.w3.org/2003/InkML" xml:id="stk10" contextRef="#ctx0" brushRef="#br0">11176 14387 0,'36'-36'40,"-36"36"-8,19 0-24,-19 0 0,54 0 0,-36 0 0,55 18 0,-19-18 0,-36 0 0,19 0 0,-19 0 0,18 0 8,-36 0-8</inkml:trace>
    </iact:actionData>
  </iact:action>
  <iact:action type="add" startTime="107677">
    <iact:property name="dataType"/>
    <iact:actionData xml:id="d11">
      <inkml:trace xmlns:inkml="http://www.w3.org/2003/InkML" xml:id="stk11" contextRef="#ctx0" brushRef="#br0">11466 14260 0,'37'0'48,"-37"0"-40,18 18 0,-18 1 0,36-1 0,-36-18 0,18 0 0,0 18 11,-18 0-14,19-18 155,-19 18-152,-37-18 0,1 18 0,0 19 0,18-37 0,-19 36 0,1-18 0,18 18 0,0 1 0,0-37 8,18 0 120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02:23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46">
    <iact:property name="dataType"/>
    <iact:actionData xml:id="d0">
      <inkml:trace xmlns:inkml="http://www.w3.org/2003/InkML" xml:id="stk0" contextRef="#ctx0" brushRef="#br0">2359 5261 0,'0'0'87,"54"0"-79,1 0 0,35 0 0,-17 0 0,36 0 0,72 0 0,-36 0 0,0 0 0,37 0 0,-37 0 0,-18 0 0,18-18 0,-36 18 0,18-36 0,-54 36 0,-1 0 0,55 0 0,-54 0 0,36 0 0,-19 0 0,-35 0 0,54 0 4,-55-18-8,0 18 4,-17-18 0,-1 18 0,18 0 0,-35 0 0,35 0 0,-36 0 0,18-37 0,1 37 0,17 0 0,-36 0 0,0 0 0,37 0 0,-37 0 0,-18 0 0,18-18 0,0 18 0,0 0 0,-18 0 0,37 0 0,-19 0 0,0-18 0,36 18 8,-54 0-8,19 0 1,-19 0-2,36 0 1,-18 0 0,36 0 0,-35 0 0,17 0 0,36 0 0,-35 0 0,-1 0 0,18 0 0,-17 0 0,17 0 0,1 0 0,-19 0 0,0 0 0,-36 0 0,18 0 0,0 0 0,1 0 8,-19 0-8,18 0 0,18 0 3,-36 0-6,18 0 3,18 0 1,-17-18-2,-19 18 2,18 0 14,0 0 1,0 0-16,-18 0 0,18 0 0,18 0 0,-36 0 0,37 0 0,-19 0 0,-18 0 8,36 0 0,-36 0-8,36 0 0,-17 0 0,-19 0 0,36 0 0,0 0 0,-36 0 0,18 0 8</inkml:trace>
    </iact:actionData>
  </iact:action>
  <iact:action type="add" startTime="15130">
    <iact:property name="dataType"/>
    <iact:actionData xml:id="d1">
      <inkml:trace xmlns:inkml="http://www.w3.org/2003/InkML" xml:id="stk1" contextRef="#ctx0" brushRef="#br0">2722 7965 0,'18'-18'24,"-18"18"-8,18 0-8,-18 0 0,18 0 8,0 0 0,0 0 8,-18 0-16,18 0 9,1 0-1,-1 0-1,-18 0-7,18 0 8,18 0-3,-18 0-2,37 18-3,-37-18 0,18 0 0,-18 0 0,37 0 0,-37 0 0,36 0 1,-17 18-2,-1-18 1,0 0 0,-18 0 1,19 0-2,-1 0 2,0 0-2,-36 0 3,18 0-4,19 0 5,-37 0-6,36 0 3,-18 0 0,0 0 4,37 0-8,-1 0 4,0 0 0,1-18 0,-19 18 0,0 0 0,1-18 0,-37 18 8,18 0-8,-18 0 8,36 0-8,-18 0 0,0-19 0,1 19 0,-19 0 0,18 0 0,0 0 8,0 0 40,-18 0-40,18 0 0,0-18 0,0 18-7,-18 0-2,37-18 1,-37 18 1</inkml:trace>
    </iact:actionData>
  </iact:action>
  <iact:action type="add" startTime="23298">
    <iact:property name="dataType"/>
    <iact:actionData xml:id="d2">
      <inkml:trace xmlns:inkml="http://www.w3.org/2003/InkML" xml:id="stk2" contextRef="#ctx0" brushRef="#br0">2359 12119 0,'-18'-18'88,"18"18"-81,18 0 1,18 0 1,0 0-1,1 0 0,17 0 0,0 0 0,-17 0 0,17 0 0,1 0 0,-1 0 1,-18 0-3,1 0 4,35 0-3,-54 0 3,-18 0-4,37 0 1,-37 0 1,36 0 0,-18 0 0,-18 0 1,36 0-1,1 0 5,-19 0-11,18 0 6,0 0 0,-18 0 0,1 0 1,-19 0 7,18 0 0,0 0 0,0 0-9,0 0 3,18 0-3,-17 0 2,-19 0-3,18-18 2</inkml:trace>
    </iact:actionData>
  </iact:action>
  <iact:action type="add" startTime="29139">
    <iact:property name="dataType"/>
    <iact:actionData xml:id="d3">
      <inkml:trace xmlns:inkml="http://www.w3.org/2003/InkML" xml:id="stk3" contextRef="#ctx0" brushRef="#br0">1724 13643 0,'0'0'24,"18"0"8,0 0-24,-18 0 8,36 0-5,-18 0-6,19 0 11,-37 0-8,36 0 0,0 0 0,19 0 0,-19 0 0,18 0 0,19 0 0,-19 0 0,55 0 0,-36 0 0,36 19 0,18-19 0,-37 0 0,19 0 0,-18 0 0,36 0 0,-18 0 0,-55 0 0,19 0 0,-37 0 0,19 0 0,-1 0 0,0 0 0,1 0 0,-1 0 0,-17 0 0,-1 0 0,18 0 0,1 0 0,-1 0 0,19 0 0,-19 0 0,1 0 3,-1 0-6,0 0 3,-17 0 0,17 0 0,1-19 0,35 19 0,1 0 0,18 0 0,-37 0 0,1 0 0,36 0 0,-55 0 0,1 0 0,-1 0 0,1 0 0,-19 0 0,0 0 0,0 0 0,19 0 0,-19 0 0,-18 0 0,37 0 0,-19 0 0,0-18 0,-18 18 0,19 0 0,-1 0 0,18-18 0,19 0 0,-55 18 0,37 0 0,-55 0 0,18 0 0,0 0 0,0-18 0,-18 18 377,-18 0-378</inkml:trace>
    </iact:actionData>
  </iact:action>
  <iact:action type="add" startTime="51571">
    <iact:property name="dataType"/>
    <iact:actionData xml:id="d4">
      <inkml:trace xmlns:inkml="http://www.w3.org/2003/InkML" xml:id="stk4" contextRef="#ctx0" brushRef="#br0">2105 14968 0,'0'0'48,"0"0"-32,36 0-8,-36 0 0,18 0 0,18 0 0,-36 0 0,37 0 0,-19 0 0,18 0 0,19 0 1,-19 0-2,36 0 1,-17 0 0,-1 0 0,1 0 0,-1 0 0,-36 0 0,19 0 0,-1 0 0,0 18 0,0 0 0,-17-18 0,17 18 0,0-18 0,0 0 0,37 18 0,-19-18 0,37 0 0,-36 0 0,-1 0 0,-36 0 0,37 0 0,-37 0 0,36 0 0,-36 0 0,37 0 0,-1 0 0,1 0 0,-19 0 0,36 0 0,-17 0 0,-1 0 0,-17 0 0,17 0 0,-18 0 0,1 0 0,17 0 0,0 0 0,19 0 0,18 0 0,-19 0 1,1 0-2,-1 0 1,37 19 0,-54-19 0,17 0 0,-35 0 0,-1 0 0,-18 0 0,0 0 0,0 0 0,19 18 0,-37-18 0,36 0 0,-18 0 0,0 0 0,18 0 0,19 0 0,-19 0 0,-18 0 0,19 0 0,-19 0 0,0 0 0,18 0 0,-36 0 0,18 0 0,19 0 0,-19 0 0,18 0 0,-18 0 0,0 0 0,0 0 0,1 0 10</inkml:trace>
    </iact:actionData>
  </iact:action>
  <iact:action type="add" startTime="57699">
    <iact:property name="dataType"/>
    <iact:actionData xml:id="d5">
      <inkml:trace xmlns:inkml="http://www.w3.org/2003/InkML" xml:id="stk5" contextRef="#ctx0" brushRef="#br0">12809 7148 0,'0'0'112,"0"0"-80,18 0-25,0 0 2,0 0-1,-18 0 0,55 0 0,-37 0 0,18 0 0,-18 0 0,37 0 0,-37 0 0,36 0 0,1 0 0,-1 0 0,1 0 0,17 0 0,1 0 0,-19 0 0,1 0 0,-1 0 0,-18 0 0,1 0 0,-1 0 0,18 0 0,-17 0 0,-19 0 0,36 0 0,-17 0 0,35 0 0,-17 0 0,17 0 0,-17 0 0,17-18 0,-17 18 0,-19 0-1,18-18 2,1 18-2,-19-18 2,18 18-1,-17 0 0,-1 0 0,37 0 0,-19 0 0,0 0 0,-17 0-1,17 0 2,1-18-1,-37 18 0,18 0 0,-18-18 0,18 18 0,-17 0 3,17-19-6,0 19 3,0 0 0,-17 0 0,35 0 0,0 0-1,1-36 2,-19 36-1,19 0 0,-37 0 0,0-18-1,18 18 2,-18 0-1,19 0 0,-19 0-1,0 0 1,0 0 3,0 0-6,18 0 3,1 0 0,17 0 0,-36 0 0,37-18 0,-19 18 0,0 0 0,1 0 0,-1 0 0,-18 0 0,18 0 0,1 0 0,-1 0 0,-18 0 0,18 0 0,1 0 0,-19 0 0,18 0 0,-18 0 0,-18 0 0,18 0 0,0 0 0,1 0 8,-19 0 9,18 0-18,0 0 1,0 0 5,-18 0-10,18 0 5,0 0 0,19 0 6,-37 0-12,18 0 7,18 0-1,-36 0-1,36 0 1,1 0 1,-1 0-1,-18 0-1,18 0 2,1 0-2,-1 0 2,18 0-1,-17 0 1,17 0-3,-18 0 5,1 0-5,17 0 5,-18 0-7,1 0 8,-1 0-7,-18 0 7,-18 0-8,18 0 3,0 0 9,0 0 225</inkml:trace>
    </iact:actionData>
  </iact:action>
  <iact:action type="add" startTime="76988">
    <iact:property name="dataType"/>
    <iact:actionData xml:id="d6">
      <inkml:trace xmlns:inkml="http://www.w3.org/2003/InkML" xml:id="stk6" contextRef="#ctx0" brushRef="#br0">12609 11321 0,'19'0'16,"-19"0"-8,18 0 8,-18 0-9,36 0 1,-36-18 0,18 18 0,37 0 0,-1 0 0,-18 0 0,37 0 1,-19 0-2,1 0 1,17 0 0,1 0 0,-19 0 0,55 0 0,-36 0 0,17 0 1,1 0-2,0 0 2,0-18-2,17 18 2,1 0-2,18 0 2,18 0-2,-36 0 1,36 0 0,-18 0 0,19 0 0,-38 0 0,-53-18 0,-19 0 0,0-1 1,1 1-2,-19 18 1,0 0 1,18-18-2,-18 18 1,19-18 0,-1 18 0,0 0 1,1 0-2,-1 0 1,0 0 0,0-18 1,-17 18-2,-1 0 1,0 0 0,18-36 0,-36 36 0,18 0 0,37 0 0,-19 0 0,37 0 0,-19-19 0,0 19 0,1-18 0,-1 18 1,37-18-2,-91 18 1,54 0 0,-35-18 0,17 18 0,-36 0 0,18 0 0,18 0 4,-18 0-8,19 0 4,17 0 0,-18 0 0,19 0 0,17 0 1,-35 0-1,17 0-1,-18 0 1,1 0 0,-1 0 0,18 0 0,-35 0 0,17 0 0,-18 0 0,-18 0 0,18 0 0,18 0 0,-36 0 0,19 0 0,-1 0 0,0 0 0,0 0 0,18 0 0,-18 0 0,19 0 0,-1 0 0,18 0 0,19 0 0,-19 0 0,37 18 0,-18-18 0,-1 0 0,19 18 0,-37-18 0,-35 0 0,17 0 0,0 0 0,-36 0 0,18 0 0,0 0 8,1 0 40</inkml:trace>
    </iact:actionData>
  </iact:action>
  <iact:action type="add" startTime="80668">
    <iact:property name="dataType"/>
    <iact:actionData xml:id="d7">
      <inkml:trace xmlns:inkml="http://www.w3.org/2003/InkML" xml:id="stk7" contextRef="#ctx0" brushRef="#br0">15385 11829 0,'0'0'31,"0"0"49,18 0-64,-18 0-8,19 0 0,-1 0 0,-18 0 0,36 0 0,-18 0 0,37 0 0,-1 0 0,0 0 0,1 0 0,-1 0 0,1 0 0,-19 0 0,18 0 0,1 0 0,-19 0 0,19 0 0,-1 0 0,-36 0 0,37 0 0,-19 0 0,0 0 0,-36 0 0,18 0 0,19 0 0,-37 0 8,36 0-8,-18 0 0,18 0 0,-18 0 0,37 0 0,-37 0 0,0 0 0,0 0 0,0 0 8,1 0-8,-1 0 16,-18 0-16,18 0 0,18 0 0,-18 0 3,-18 0-6,37 0 3,-19 0 0,0 0 6,36-36-12,-17 36 14,-19 0-8,-18 0 0,18 0 26,0 0-28,0 0 2,-18-18 0,36 18 0,-17 0 0,-1 0 0,18 0 0,0 0 0,-18 0 0,-18 0 8,19 0-8,-1 0 0,0 0 0,-18 0 0,36 0 0,-18 0 0,0-18 8,-18 18 0,19 0 41,-1 0 126,0 0-175,-18 0 9,18 0-10,0 0 4,0 0 2,-18 0 4,18 0-10,1 0 5,-1 0-8,-18 0 4,18 0 0,0 0 6,0 0-12,-18 0 102</inkml:trace>
    </iact:actionData>
  </iact:action>
  <iact:action type="add" startTime="90572">
    <iact:property name="dataType"/>
    <iact:actionData xml:id="d8">
      <inkml:trace xmlns:inkml="http://www.w3.org/2003/InkML" xml:id="stk8" contextRef="#ctx0" brushRef="#br0">13390 12591 0,'18'0'96,"18"0"-88,-18 0 1,37 0-2,-1 0 2,0 0-2,1 0 3,17 0-4,19 0 5,-36 0-6,72 0 6,-91 0-6,0 0 3,-18 0 0,19 0 8</inkml:trace>
    </iact:actionData>
  </iact:action>
  <iact:action type="add" startTime="96212">
    <iact:property name="dataType"/>
    <iact:actionData xml:id="d9">
      <inkml:trace xmlns:inkml="http://www.w3.org/2003/InkML" xml:id="stk9" contextRef="#ctx0" brushRef="#br0">16238 12646 0,'18'-19'71,"0"1"-54,19 18-2,-37 0-7,36 0 0,0 0 0,0 0 0,1 0 1,-1 0-2,0 0 3,19 0-4,-1 0 3,1 0-2,-19 0 3,18 0-4,1 0 5,-1 0-6,1 0 6,-1 0-6,19 0 7,-19 0-8,19 0 9,-1 0-10,-17 0 5,-19 0 0,0 18 0,-18-18 1,37 0-2,-55 0 1,36 0 0,-18 0 0,0 0 0,0 0 0,1 0 0,-1 0 1,0 0-2,18 0 4,0 0-6,1 0 5,-19 0-4,18 0 5,0 0-6,-17 0 7,-19 0-8,18 0 4,0 0 0,0 0 16,-18 0-8,18 0-8,0 0 0,0 0 0,1 0 0,17 0 0,-36 0 0,36 0 0,-18 0 0,0 0 1,19 0-2,-1 0 3,37 0-4,-1 0 5,-17 0-6,-1 0 6,37 19-6,-37-19 7,19 0-8,-37 0 9,37 0-9,-19 0 8,-18 0-9,1 0 5,-1 0 1,-18 0-2,0 0 1,0 0 8,0 0-8,-18 0 17,19 0-18,-1 0 9,-18 0-6,18 0-4,18 0 5,-18 0-6,0 0 6,19 0-6,-19 0 7,-18 0-8,18 0 12,0 0 0,0 0 24,-18 0 1,18 0-26,-18 0-7,19 0 8,-1 0 8,-18 0-16,18 0 8,0 0 1,0 0 302</inkml:trace>
    </iact:actionData>
  </iact:action>
  <iact:action type="add" startTime="103700">
    <iact:property name="dataType"/>
    <iact:actionData xml:id="d10">
      <inkml:trace xmlns:inkml="http://www.w3.org/2003/InkML" xml:id="stk10" contextRef="#ctx0" brushRef="#br0">20157 12047 0,'0'0'64,"36"0"-40,-36 0 24,18 0-16,0 0-8,-18 0-16,19 18 0,-19 0 0,18-18 16,-18 18 8,18-18-21,-18 18 2,18 1 3,0-19 0,-18 18-8,0 0 3,0 0-6,0 0 6,0-18-6,0 36 11,0-17 8,0-1-7,18-18-2,-18 18 1,0 0 0,0-18 0,18 18 0,1 0 8,-19-18 0,0 18-16,0-18 8,18 19-8,-18-1 24,0-18 0,18 18 0,0-18-24,-18 18 64,0 0-64,0 0 8,0-18 0,0 18 0,0 1 0,0-1 0,0-18-8,0 18 0,0-18 16,18 36 0,-18-36-16,18 36 8,0-36 136,-18 0-16,0-18-128,0 18 8,-18-18-8,0 18 0,18-18 0,-18 0 0,0-18 16,18 36-8,0-19 26,-18 1-20,18 0-6,-18 18-2,-1-18-4,19 0 13,0 0-6,-18 0 0,18-1 14,-18 1 17,0 18-32,18-18-8,0 0 8,-18 18-8,18-36 24,-18 18-8,0 18-8,18-37 16,0 37-16,0-18 8,-19 18-16,19-18 8,-18 18-8,18-18 16</inkml:trace>
    </iact:actionData>
  </iact:action>
  <iact:action type="add" startTime="106956">
    <iact:property name="dataType"/>
    <iact:actionData xml:id="d11">
      <inkml:trace xmlns:inkml="http://www.w3.org/2003/InkML" xml:id="stk11" contextRef="#ctx0" brushRef="#br0">22697 11611 0,'0'-18'80,"0"18"-64,-18 0-8,0 0 8,-1 18-8,1 1 8,18-1-8,-18-18 0,0 18 0,0 0 0,0 0 0,0 0 1,-19 0-2,37 1 3,-36-1-4,36 0 5,-36 0-6,-1 18 11,19-36-8,18 18 0,-18 1 0,0-1 0,0-18 0,-18 18 0,36-18 0,-19 18 0,19 0 0,-36 0 0,36 0 0,-18 1 0,0-1 8,18 0-8,0-18 0,0 18 3,-18 0-6,0 0 3,-1-18 0,19 18 0,-18 1 0,0-1 16</inkml:trace>
    </iact:actionData>
  </iact:action>
  <iact:action type="add" startTime="108421">
    <iact:property name="dataType"/>
    <iact:actionData xml:id="d12">
      <inkml:trace xmlns:inkml="http://www.w3.org/2003/InkML" xml:id="stk12" contextRef="#ctx0" brushRef="#br0">22007 12337 0,'0'-18'7,"-18"18"17,18-18 16,0 0-32,-18 0 0,18-19 8,-18 19-8,18-18 0,0 18 0,0 0 0,0-19 0,0 19 0,0 0 0,0-18 0,0-19 0,0 37 2,0-18-4,36 0 2,-18-19 0,1 19 0,-1-19 0,18 1 0,-18 18 0,0-1 0,37-53 0,-37 53 0,36-17 0,-17 18 0,-19 18 0,36-37 0,-54 55 0,36-36 0,-17 18 0,-1 0 0,0 18 0,18 0 0,-18 0 0,0 0 0,19 0 0,-37 0 0,18 0 0,18 0 0,-36 0 0,36 0 0,-17 0 0,17 0 0,-18 0 0,0 0 0,-18 0 0,18-19 8,-18 38 24,0-1-32,0 36 0,0-18 0,0 1 0,0-19 0,0 18 0,0 0 0,0 1 0,0-19 0,0 36 0,-36 19 0,0-19 0,-37 37 0,19 0 0,-1-19 0,19-17 0,-37 17 0,37-35 0,-36 17 0,17-18 0,1-18 0,36 19 0,-19-37 0,1 18 0,36 0 8,-36-18 32</inkml:trace>
    </iact:actionData>
  </iact:action>
  <iact:action type="add" startTime="110693">
    <iact:property name="dataType"/>
    <iact:actionData xml:id="d13">
      <inkml:trace xmlns:inkml="http://www.w3.org/2003/InkML" xml:id="stk13" contextRef="#ctx0" brushRef="#br0">20175 11992 0,'0'37'72,"0"-37"-64,36 18 8,-36 0-8,37 0 0,-19 18 0,36 1 0,-54-19 0,36 18 0,1-18 0,-1 37 0,-18-55 8,-18 18 40,0-18-48,0 18 0,0 0 8,36 18 40,-36-36-48,0 19 8,0-19 0,0 18 8,19 0-8,-19-18 0,0 18-9,0-18 2,0 18-2,0 0 1,18 0 0,0-18 0,-18 19 0,18-1 8,0-18 1,0 0-10,-18 0 2,18 18-2,1-18 25,-1 0-24,-18 18 16,18-18-8,-18 18 16,18 0-15,0 0-1,-18-18-9,18 37 2,-18-37-1,37 18 7,-37 0 1,18-18 9,-18 0-17,18 18 8,0-18 7,-18 0 194,-18 0-210,0 0 2,0-18-1,-1 18 0,-35-18 0,54 18 0,-18-18 0,18 18-1,-18-18 2,18 18 7,-18-19 8,-1 19-16,19-18 8,-18 0-7,18 18 6,-18-18-7,0 18 8,0-36-5,0-1 2,0 19-5,-19-18 0,-17 18 0,36-18 0,-19 17 0,19-17 8,0 36 8,18-18 0,0 18 64,0-18-72,0 0-8,-18-19-1,0 19 2,-18-18-2,36 36 2,-37-36-2,19 36 18,0-18 15,18 18-24,0-19 8,0 1-8,-18 18-8,0-18 8,18 0-9,-18 0 1,18 0 0,-19 0 0,1-1 0,18 1 0,0 0 1,-18 0 111,18 18-41,0 0-62,0 18-10,0-18 9,0 36 0,0-17-8,0-1 1,18-18-2,0 18 1,1 0 2,-1 0 4,-18 0-6,18-18 8,-18 37 8,18-37-8,-18 18-8,18 0 0,0 0 0,-18-18 8,18 36 1,1-18 7,-1 19-9,0-19 2,-18 0-9,0 0-1,18-18 1,0 18 1,-18 0 7,18-18 0,-18 19-1,37-1 1,-37 0-7,18-18 7,18 18 15,-18 0-15,-18-18-8,18 18 8,-18-18-8,18 0 8,-18 18-7,19-18-2,-19 19 10,18-1-10,-18-18 2,36 36-2,-36-36 1,36 18 8,-18-18-8,-18 0 8,37 0-7,-19 36 7,0-36 7,0 0-15,0 19 1</inkml:trace>
    </iact:actionData>
  </iact:action>
  <iact:action type="add" startTime="135813">
    <iact:property name="dataType"/>
    <iact:actionData xml:id="d14">
      <inkml:trace xmlns:inkml="http://www.w3.org/2003/InkML" xml:id="stk14" contextRef="#ctx0" brushRef="#br0">14061 11067 0,'0'0'128,"0"0"-120,18 0 1,18 0-2,-36 0 3,18 0-4,1 0 162,-1 0-152</inkml:trace>
    </iact:actionData>
  </iact:action>
  <iact:action type="add" startTime="137613">
    <iact:property name="dataType"/>
    <iact:actionData xml:id="d15">
      <inkml:trace xmlns:inkml="http://www.w3.org/2003/InkML" xml:id="stk15" contextRef="#ctx0" brushRef="#br0">18052 11067 0,'37'0'200,"-1"0"-192,18 0 0,-54 0 0,18 0 0,-18 0 257</inkml:trace>
    </iact:actionData>
  </iact:action>
  <iact:action type="add" startTime="145349">
    <iact:property name="dataType"/>
    <iact:actionData xml:id="d16">
      <inkml:trace xmlns:inkml="http://www.w3.org/2003/InkML" xml:id="stk16" contextRef="#ctx0" brushRef="#br0">17798 13353 0,'18'0'8,"19"0"0,-19 0 0,18 0 2,-18 0-4,-18 0 4,55 0-4,-37 0 5,18 0-6,-18 0 3,19 0 0,-19 0 4,18 0-8,0 0 4,-18 0 0,19 0 0,17 0 0,1 0 0,-19 0 0,36 0 0,-17 0 0,17 0 0,-17 0 0,-1 0 0,-17 0 0,35 0 0,1 0 1,-1 0-2,-17 0 4,35 0-6,1 0 3,36 0 0,-18 0 3,-18 0-6,-1 0 7,-35 0-8,-19 0 4,0 0 0,-17 0 0,-1 0 0,-18 0 0,18 0 8,0 0 11</inkml:trace>
    </iact:actionData>
  </iact:action>
  <iact:action type="add" startTime="147365">
    <iact:property name="dataType"/>
    <iact:actionData xml:id="d17">
      <inkml:trace xmlns:inkml="http://www.w3.org/2003/InkML" xml:id="stk17" contextRef="#ctx0" brushRef="#br0">12809 11103 0,'0'0'55,"18"0"-45,37 0-4,-37 0 2,54 0 0,1 0 0,-19 0 0,19 0 0,-19 0 0,1 0 0,-1 0 0,1 0 0,17 0 0,-17 0 0,-1 0 0,37 19 0,-73-19 0,36 0 0,-36 0 0,19 0 0,-37 0 0,18 0 0,18 0 0,-36 0 0,18 0 64</inkml:trace>
    </iact:actionData>
  </iact:action>
  <iact:action type="add" startTime="165574">
    <iact:property name="dataType"/>
    <iact:actionData xml:id="d18">
      <inkml:trace xmlns:inkml="http://www.w3.org/2003/InkML" xml:id="stk18" contextRef="#ctx0" brushRef="#br0">12682 14986 0,'36'0'80,"-18"0"-72,37 0 0,36 0-1,-19 0 1,19 0 0,0 0 0,36 0 0,-91 0 1,18 0-2,1 0 2,-19 0-2,37 0 2,-19 0-2,19-18 2,-19 18-2,0 0 1,1 0 0,-19 0 0,37 0 0,-37-18 0,18 0 0,37-1 0,-36 19 0,-1-18 0,19 18 0,-37 0 0,-18 0 0,-18 0 0,18 0 0,0 0 8,-18 0-8,18 0 0,19 0 0,17 0 0,1 0 0,-37 0 0,36 0 0,-18 0 0,-17 0 0,-1 0 0,-18 0 8,18 0-8,18 0 8,-36 0-7,36 0-2</inkml:trace>
    </iact:actionData>
  </iact:action>
  <iact:action type="add" startTime="174526">
    <iact:property name="dataType"/>
    <iact:actionData xml:id="d19">
      <inkml:trace xmlns:inkml="http://www.w3.org/2003/InkML" xml:id="stk19" contextRef="#ctx0" brushRef="#br0">17871 15712 0,'0'18'8,"0"-18"112,0 0-112,18 0 0,0 0 0,18 0 0,-17 0 0,17 0 0,0 0 0,-18 0 0,37 0 0,-37 0 0,54 0 0,-17 0 0,-19 0 1,0 0-2,37 0 3,-19 0-4,1 0 4,17 0-4,37 36 5,0-36-6,36 18 7,-36 0-8,18 1 4,-54-19 0,-19 0 0,1 0 0,-19 0 0,0 0 0,-36 0 0,36 0 0,1 0 0,-1 0 0,-36 0 0,36 0 0,1 0 0,35 36 1,-36-36-2,1 18 2,17-18 8,-18 0-16,1 0 4,17 0 6,-18 0-6,37 0 3,-19 0 0,1 0 4,-19 0-8,19 18 4,-1-18 0,0 0 0,37 36 0,-18-17 0,-19-19 0,1 18 0,-1-18 0,0 0 0,-35 0 0,-1 0 8,-18 0 152</inkml:trace>
    </iact:actionData>
  </iact:action>
  <iact:action type="add" startTime="185062">
    <iact:property name="dataType"/>
    <iact:actionData xml:id="d20">
      <inkml:trace xmlns:inkml="http://www.w3.org/2003/InkML" xml:id="stk20" contextRef="#ctx0" brushRef="#br0">3103 6005 0,'18'0'111,"18"0"-102,73 0-2,54 0 1,-36 18 0,0 1 0,-36-1 0,72 18 0,-90-36 0,-19 18 0,-18-18 0,1 18 0,-37-18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05:35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06">
    <iact:property name="dataType"/>
    <iact:actionData xml:id="d0">
      <inkml:trace xmlns:inkml="http://www.w3.org/2003/InkML" xml:id="stk0" contextRef="#ctx0" brushRef="#br0">1724 11630 0,'18'0'111,"18"0"-102,19 0-2,-37 0 2,36 0-2,1 0 2,-1 0 8,19 0-16,17 0 4,-53 0 5,53 0-4,19 36 5,-36-36-6,36 18 6,-37 0-6,19-18 7,-37 18-8,19-18 9,-19 0-10,-17 18 11,35-18-12,-17 0 6,17 0 0,-36 0 0,19 0 0,-19 0 0,-18 0 0,-18 0 0,18 0 0,1 0 0,-1 0 1,0 0-2,18 0 3,-18 0-4,19 0 4,-1 0-4,0 0 5,-18 0-6,19 0 7,-1 0-8,-18 0 8,18 0-8,1 0 4,35 0 0,-36-18 6,19 18-11,17-36 4,-35 36 1,17 0 0,-18 0 0,19 0 0,-55 0 0,36 0 0,-18 0 1,0 0-2,1 0 9,-1 0 0</inkml:trace>
    </iact:actionData>
  </iact:action>
  <iact:action type="add" startTime="26267">
    <iact:property name="dataType"/>
    <iact:actionData xml:id="d1">
      <inkml:trace xmlns:inkml="http://www.w3.org/2003/InkML" xml:id="stk1" contextRef="#ctx0" brushRef="#br0">5026 10868 0,'0'0'128,"18"0"-121,0 0 2,-18 0 7,18 0 88,0 0-88,0 0 72,-18 0-72,19 0-8,-1 0 8,0 0 32,-18 0-16</inkml:trace>
    </iact:actionData>
  </iact:action>
  <iact:action type="add" startTime="29483">
    <iact:property name="dataType"/>
    <iact:actionData xml:id="d2">
      <inkml:trace xmlns:inkml="http://www.w3.org/2003/InkML" xml:id="stk2" contextRef="#ctx0" brushRef="#br0">11194 10904 0,'0'0'136,"18"0"-128,19 0-1,-19 0 1,0 0 0,0 0 0,0 0 0,0 0 0,1 0 56,-19 0-56,18 0 8</inkml:trace>
    </iact:actionData>
  </iact:action>
  <iact:action type="add" startTime="31459">
    <iact:property name="dataType"/>
    <iact:actionData xml:id="d3">
      <inkml:trace xmlns:inkml="http://www.w3.org/2003/InkML" xml:id="stk3" contextRef="#ctx0" brushRef="#br0">5026 10904 0,'0'0'112,"0"0"-104,18-18 0,-18 18 0,18 0 0,0 0 0,0 0 0,-18 0 0,18 0 0,19 0 1,-19 0 22,-18 0-15,18 0-8,0-18 3,0 18 138,-18 0-141,18 0 16,1 0 24,-1 0-24,-18 0 0,18-19 248</inkml:trace>
    </iact:actionData>
  </iact:action>
  <iact:action type="add" startTime="39483">
    <iact:property name="dataType"/>
    <iact:actionData xml:id="d4">
      <inkml:trace xmlns:inkml="http://www.w3.org/2003/InkML" xml:id="stk4" contextRef="#ctx0" brushRef="#br0">11285 10886 0,'18'0'104,"0"0"-88,0 0 8,1 0-16,-1 0 0,0 0 0,0 0 0,-18 0 0,18 0 8</inkml:trace>
    </iact:actionData>
  </iact:action>
  <iact:action type="add" startTime="41307">
    <iact:property name="dataType"/>
    <iact:actionData xml:id="d5">
      <inkml:trace xmlns:inkml="http://www.w3.org/2003/InkML" xml:id="stk5" contextRef="#ctx0" brushRef="#br0">5044 10904 0,'-18'0'296,"36"0"-176,-18 0-96,18 0-16,-18 0 5,36 0-10,1 0 5,-1 0 0,-18 0 0,18 0 0,-18 0 0,-18 0 0,37 0 0,-37 0 24</inkml:trace>
    </iact:actionData>
  </iact:action>
  <iact:action type="add" startTime="43483">
    <iact:property name="dataType"/>
    <iact:actionData xml:id="d6">
      <inkml:trace xmlns:inkml="http://www.w3.org/2003/InkML" xml:id="stk6" contextRef="#ctx0" brushRef="#br0">5189 11811 0,'0'0'192,"0"18"-184,-18 18 0,18-17 0,-36-1 0,17 0 0,19 0 0,0-18 112,0 0-96,19 0-8,-19 0-8,18 0 0,0 0 0,0-18 8,-18 18-8</inkml:trace>
    </iact:actionData>
  </iact:action>
  <iact:action type="add" startTime="45179">
    <iact:property name="dataType"/>
    <iact:actionData xml:id="d7">
      <inkml:trace xmlns:inkml="http://www.w3.org/2003/InkML" xml:id="stk7" contextRef="#ctx0" brushRef="#br0">11430 11757 0,'0'0'97,"0"0"-74,0 0-15,18 0 0,-18 18 0,0 0 1,0-18-2,0 18 1,0 0 0,0 0 0,0 0 1,18 19-2,-18-19 2,0 18-2,0-18 3,0-18-4,0 37 2,0-37 0,0 36 8,0-36 0,-36 18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13:16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44">
    <iact:property name="dataType"/>
    <iact:actionData xml:id="d0">
      <inkml:trace xmlns:inkml="http://www.w3.org/2003/InkML" xml:id="stk0" contextRef="#ctx0" brushRef="#br0">14787 8527 0,'0'0'87,"36"0"-79,36-18 4,1 18-8,36 0 4,0 0 0,-19 0 6,37 0-12,-18 18 6,-36 0 0,18-18 0,-37 0 0,-36 0 0,-18 0 0,18 18 104</inkml:trace>
    </iact:actionData>
  </iact:action>
  <iact:action type="add" startTime="3956">
    <iact:property name="dataType"/>
    <iact:actionData xml:id="d1">
      <inkml:trace xmlns:inkml="http://www.w3.org/2003/InkML" xml:id="stk1" contextRef="#ctx0" brushRef="#br0">14914 9888 0,'0'0'48,"72"0"-40,-17 0 0,35 0 0,19 0 0,36 0 0,-18 0 0,18 0 0,-36 0 0,-54 0 0,-1 0 0,-54 0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7:11:22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57">
    <iact:property name="dataType"/>
    <iact:actionData xml:id="d0">
      <inkml:trace xmlns:inkml="http://www.w3.org/2003/InkML" xml:id="stk0" contextRef="#ctx0" brushRef="#br0">2957 9979 0,'19'0'68,"-19"0"28,0 36-56,36-36-20,-36 18 12,0 0 36,0 0-24,0 19-28,0-19 12,0 0-4,0 18-4,-18-36-12,18 18 0,0 0 8,-18-18-8,18 37 0,0-19 12,0 0 4,0 18-8,0-18-4,-19-18-4,19 37 0,0-19 8,0 18 0,0 0-4,0-17 4,-36 17 0,36-18 0,0 0-4,0 18 4,0-17 0,0-1 0,0 0-2,0 18 0,0-18 2,0 19 0,0-1-4,-18-18 4,18 0 8,0 18-4,0-17 4,0-1 0,0 18 4,0-36 4,0 18-28,0 0 28,0 19-16,0-1-4,0-18 12,0 0 0,0 37-16,0-92-4,18 37 208</inkml:trace>
    </iact:actionData>
  </iact:action>
  <iact:action type="add" startTime="16093">
    <iact:property name="dataType"/>
    <iact:actionData xml:id="d1">
      <inkml:trace xmlns:inkml="http://www.w3.org/2003/InkML" xml:id="stk1" contextRef="#ctx0" brushRef="#br0">2776 10904 0,'0'18'88,"0"0"-72,36-18-8,-36 18 4,18 19 0,-18-19 0,19-18-3,-19 18 14,0-18 49,0 0-64,0-18 24</inkml:trace>
    </iact:actionData>
  </iact:action>
  <iact:action type="add" startTime="16734">
    <iact:property name="dataType"/>
    <iact:actionData xml:id="d2">
      <inkml:trace xmlns:inkml="http://www.w3.org/2003/InkML" xml:id="stk2" contextRef="#ctx0" brushRef="#br0">3012 10849 0,'0'0'19,"0"19"93,0 35-88,0-54-20,-18 0 12,18 36-8,-37-36 0,37 18 0,-18-18 0,18 37-4,-18 17 12,18-36 0,0 0 12,0-36 160,0 18-148,0 0 40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7:11:56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34">
    <iact:property name="dataType"/>
    <iact:actionData xml:id="d0">
      <inkml:trace xmlns:inkml="http://www.w3.org/2003/InkML" xml:id="stk0" contextRef="#ctx0" brushRef="#br0">8509 5515 0,'0'0'215,"18"0"-190,19 0 146,-37 0-155,18 0 0,-18 0 72,18 0-80,-18 0 112,0-18-112,-18 18 8,-19 0 4,56 0 109,-1 0-114,0 0 2,-18 0 10,-18 0 25,18 18-44,-37-18 5,19 0 6,18 37 49</inkml:trace>
    </iact:actionData>
  </iact:action>
  <iact:action type="add" startTime="9810">
    <iact:property name="dataType"/>
    <iact:actionData xml:id="d1">
      <inkml:trace xmlns:inkml="http://www.w3.org/2003/InkML" xml:id="stk1" contextRef="#ctx0" brushRef="#br0">8346 5534 0,'36'0'188,"-18"0"-180,19 0 2,-1 0-4,18 0 5,1 0-6,17 0 7,1 0-11,-19 0 6,1 0 2,-1 0-2,-18 0 2,1 0-2,-1 0 3,-18 0-4,18 0 6,-36 36 148,0-36-152</inkml:trace>
    </iact:actionData>
  </iact:action>
  <iact:action type="add" startTime="11126">
    <iact:property name="dataType"/>
    <iact:actionData xml:id="d2">
      <inkml:trace xmlns:inkml="http://www.w3.org/2003/InkML" xml:id="stk2" contextRef="#ctx0" brushRef="#br0">8437 5806 0,'0'-37'4</inkml:trace>
    </iact:actionData>
  </iact:action>
  <iact:action type="add" startTime="13614">
    <iact:property name="dataType"/>
    <iact:actionData xml:id="d3">
      <inkml:trace xmlns:inkml="http://www.w3.org/2003/InkML" xml:id="stk3" contextRef="#ctx0" brushRef="#br0">8455 5824 0,'0'18'76,"0"18"-60,0 37 4,0-19-4,0-36-8,0 1 0,0 17 0,0-18-4,0 36 20,0-35 8,0 17-12,0-18-4,18-18 68,-18 18-72,36-36-1,-18-18 2,-18-1-5,37 1 8,-37 18-3,0-18-12,18 18 5,-18-1 4,0-17-4,0 0 10,0 18-4,0-19 12,0 56 20,36-19-20,-36 18-16,0 0 8,0 36-3,0-17-6,0-19 1,0 0 0,0 36 0,0-36 0,0 1 0,0 17 4,18-36 48,-18-18-52,0 0 2,36-19-4,-36 19 5,0 0-6,0-18 7,19-19-11,-19 19 6,0 0 1,0 18 0,0-19 1,0 19-2,0 0 9,36-18-5,-36 18-10,18 18 67,-18 0-44,0 36-8</inkml:trace>
    </iact:actionData>
  </iact:action>
  <iact:action type="add" startTime="14994">
    <iact:property name="dataType"/>
    <iact:actionData xml:id="d4">
      <inkml:trace xmlns:inkml="http://www.w3.org/2003/InkML" xml:id="stk4" contextRef="#ctx0" brushRef="#br0">8418 5987 0,'0'0'92,"0"18"-88,37-18 10,-19 0-12,18 0 13,0 0-14,19 0 7,-19 0 0,19 0-4,-37 0 8,18-18-8,-36 18 9,36 0 6,-18 0 1,1 0 56,-19 36 36</inkml:trace>
    </iact:actionData>
  </iact:action>
  <iact:action type="add" startTime="16494">
    <iact:property name="dataType"/>
    <iact:actionData xml:id="d5">
      <inkml:trace xmlns:inkml="http://www.w3.org/2003/InkML" xml:id="stk5" contextRef="#ctx0" brushRef="#br0">9017 5842 0,'18'0'60,"-18"18"-52,0 55 8,0-55-6,0 0-8,0 0 13,0 37-14,0-37 7,0 0 0,0 18 0,0 19 0,-18-55 0,18 36 4,0-36 20,0 18-20,0-18-4,0-36 8,0-1 0,0 19-3,36-36-6,-36 36 9,19-19 0,-19 1 0,0 0-4,0 18 4,18 18 0,-18-18-8,0-19 20,36 37-20,-36-18 0,36 18 8,-18 0 4,-18 0-12,37 55 16,-37-19 0,18-18-12,-18 18 4,0 37 0,0-55-3,0 0-10,0 0 11,0 55-8,0-55 10,0 0 12,0-18-4,0 0-16,0-18 76,0 0-72,0-18 12</inkml:trace>
    </iact:actionData>
  </iact:action>
  <iact:action type="add" startTime="22666">
    <iact:property name="dataType"/>
    <iact:actionData xml:id="d6">
      <inkml:trace xmlns:inkml="http://www.w3.org/2003/InkML" xml:id="stk6" contextRef="#ctx0" brushRef="#br0">15930 7076 0,'0'-18'144,"0"18"-132,18 0 19,0 0-14,-18 18-10,36-18 5,0 0 5,19 0-1,-37 0 0,0 0 19,-18 0 70,0 0-89,-18 0 0,-36 0-5,35 0 6,1 0-2,-18 0 2,36-18 10,18 18 33,18 0-43,-17 0-9,17 0 4,0 0-5,-36 0 69,-36 0-68,18 0 8,0 0 0,18-19 29,0 19-38,0 0 29,0 37 120,0-55-116,0 36-12,0-36 380</inkml:trace>
    </iact:actionData>
  </iact:action>
  <iact:action type="add" startTime="25834">
    <iact:property name="dataType"/>
    <iact:actionData xml:id="d7">
      <inkml:trace xmlns:inkml="http://www.w3.org/2003/InkML" xml:id="stk7" contextRef="#ctx0" brushRef="#br0">8890 14260 0,'0'-18'48,"0"18"24,18 0-64,19 0 0,17 0 0,-36 0 0,0 0 0,0 0 0,19 0-3,-19 0 10,0 0 29</inkml:trace>
    </iact:actionData>
  </iact:action>
  <iact:action type="add" startTime="28266">
    <iact:property name="dataType"/>
    <iact:actionData xml:id="d8">
      <inkml:trace xmlns:inkml="http://www.w3.org/2003/InkML" xml:id="stk8" contextRef="#ctx0" brushRef="#br0">12845 13770 0,'0'-36'20,"0"36"28,0 0 40,37 0-80,-19 0 0,36 0 0,-36 0 0,19 0 0,-1 0-4,-18 0 12,-18 0 68,-36 0-76,-1 0 4,19 0-4,0 0 0,-18 18 0,18-18 0,0 0 0,-19 0 8,74 0 36,-1 0-40,-18 0 4,0 0 0,-18 0 1040</inkml:trace>
    </iact:actionData>
  </iact:action>
  <iact:action type="add" startTime="37703">
    <iact:property name="dataType"/>
    <iact:actionData xml:id="d9">
      <inkml:trace xmlns:inkml="http://www.w3.org/2003/InkML" xml:id="stk9" contextRef="#ctx0" brushRef="#br0">8183 4681 0,'0'-36'80,"18"36"-32,0 0-28,-18 18-12,36-18 8,-18 0 0,19 0-4,-1 0-4,-18 0 0,0 0 0,18 0 0,1 0 0,-19 0 0,0 0-4,-18-18 4,0 36 52,0-18 32,-18 0-64</inkml:trace>
    </iact:actionData>
  </iact:action>
  <iact:action type="add" startTime="38486">
    <iact:property name="dataType"/>
    <iact:actionData xml:id="d10">
      <inkml:trace xmlns:inkml="http://www.w3.org/2003/InkML" xml:id="stk10" contextRef="#ctx0" brushRef="#br0">8763 4663 0,'-18'0'9,"18"0"75,36 0-68,-18 0-8,1 18 0,17-18-4,-18 0 4,0 0 0,-18 0 112</inkml:trace>
    </iact:actionData>
  </iact:action>
  <iact:action type="add" startTime="39155">
    <iact:property name="dataType"/>
    <iact:actionData xml:id="d11">
      <inkml:trace xmlns:inkml="http://www.w3.org/2003/InkML" xml:id="stk11" contextRef="#ctx0" brushRef="#br0">8382 4499 0,'-36'0'8,"36"-18"4,0-18 0,0 18 16,36 18-20,-18-18 8,19 18 0,-37-37-8,36 37 0,0 0 4,-18-18-4,19 18 0,-19 0 2,18-36-4,0 36 5,1 0-6,-19-18 7,0 18-4,18 0 8,-18 0 0,-18 0-6,37 36 0,-19 37 6,-18-55-8,36 18 8,-36 0-8,18 1 4,-18-19 4,0 18 8,0-18-16,0-18 72,0-36 272,0 36-344,0-18 24,0 0 12</inkml:trace>
    </iact:actionData>
  </iact:action>
  <iact:action type="add" startTime="47399">
    <iact:property name="dataType"/>
    <iact:actionData xml:id="d12">
      <inkml:trace xmlns:inkml="http://www.w3.org/2003/InkML" xml:id="stk12" contextRef="#ctx0" brushRef="#br0">8636 5497 0,'0'37'264,"0"-37"-256,-36 0 63,18 0-30,0 0-22,-19 0 5,19 0 36,0 0-31,-18-37 11,36 19-20,-18 18-5,18-18 1,0-18 0,-19 36-11,19-37 18,-36 19-7,36-18 0,-18 36-8,18-36 3,0-1-2,-18 37-1,18-36 0,0 18 8,0-36-4,0 35 5,0-17-2,0 18 1,0-36-4,-36 35 4,36 1 0,0-36 4,0-1-4,0 37 0,0 0 0,18-18 4,-18 0 5,18 36-18,-18-19 9,18 19-12,-18-18 4,36 18 8,-36-36-8,18 36 8,1-18-4,17 18 12,-18 0-8,0 0 8,18 0-4,-36 0-12,19 0 0,-19 18 0,18 18 4,-18-18 28,36-18-24,-36 37-12,0-1 12,0-18 0,18 0-8,-18 19 12,0-19 4,0 0 0,0 18-8,0 0-4,0-17 4,0 17 0,0 18-4,0-36 4,0 1 0,0 17 0,0-18 4,0 0-4,0 0 8,0 19-4,0-19 4,0 0 4,0-18-12,0 18-8,0 18 24,0 1 4,0-19-12,-36 18-12,36-18 4,0 37 0,-18-55 4,18 18-12,0-18 60,0 0-36,0 0 4,-18 0-28,18-18 68,0 18 28,0-19-80,0 38-20,0-56 232,0 74-230,0-37 436,0 0-434,0-19 224,0 38-224,0-19 88,0 0-80,0 18 104,0-18-112,0 0 328,0-18-328,0 18 196,0 0-196,0 18 52,0-73 8,0 73-63,0 19 26,0-55-23</inkml:trace>
    </iact:actionData>
  </iact:action>
  <iact:action type="add" startTime="52327">
    <iact:property name="dataType"/>
    <iact:actionData xml:id="d13">
      <inkml:trace xmlns:inkml="http://www.w3.org/2003/InkML" xml:id="stk13" contextRef="#ctx0" brushRef="#br0">8600 5515 0,'0'0'472</inkml:trace>
    </iact:actionData>
  </iact:action>
  <iact:action type="add" startTime="53587">
    <iact:property name="dataType"/>
    <iact:actionData xml:id="d14">
      <inkml:trace xmlns:inkml="http://www.w3.org/2003/InkML" xml:id="stk14" contextRef="#ctx0" brushRef="#br0">8963 5479 0,'0'-36'36,"0"54"-28</inkml:trace>
    </iact:actionData>
  </iact:action>
  <iact:action type="add" startTime="53983">
    <iact:property name="dataType"/>
    <iact:actionData xml:id="d15">
      <inkml:trace xmlns:inkml="http://www.w3.org/2003/InkML" xml:id="stk15" contextRef="#ctx0" brushRef="#br0">8872 5515 0,'-18'0'144,"-18"-54"-128,36 72-12,-19-18 4,-17 0 16,36-36 44,0 54-60,18-18 0,37 18 4,-19-18-4,-18 0 0,37 0 0,-19 0 0,-18 0 0,0 0 0,37 0 4,-74 0 96,19 55 492,0-74-596,0 38 260,0-38-256,0-17 396,0 54-396,0 19 396,0-74-88,0 74-308,0-19 292,0-18-292,0-37 52,0 56-52,0-1 52,0-18-52,0-37 52,0 56-56,0 35 96,0-72-92,0 0 224,0 18-224,0 36 156,0-54-156</inkml:trace>
    </iact:actionData>
  </iact:action>
  <iact:action type="add" startTime="58987">
    <iact:property name="dataType"/>
    <iact:actionData xml:id="d16">
      <inkml:trace xmlns:inkml="http://www.w3.org/2003/InkML" xml:id="stk16" contextRef="#ctx0" brushRef="#br0">8854 5388 0,'0'19'80,"0"-38"-72,0 19 92</inkml:trace>
    </iact:actionData>
  </iact:action>
  <iact:action type="add" startTime="59628">
    <iact:property name="dataType"/>
    <iact:actionData xml:id="d17">
      <inkml:trace xmlns:inkml="http://www.w3.org/2003/InkML" xml:id="stk17" contextRef="#ctx0" brushRef="#br0">8509 5443 0,'-54'-36'4,"54"36"116,0 18-96,18-18-16,-18 36 3,36-36-9,19 18 13,-19-18 1,0 0-8,-18 0 1,19 0-6,-19 0 5,18 0 0,-18 0 0,0 0 0,19 0 0,-19 0 0,0 0 0,36 0 4,-54-36 1,37 18-10,-19 18 5,18 0 8,0 0 4,-36-18 12,-18 18 56,-18 0-64,18 36-8,-37 0-4,1-36 4,36 18-8,-19-18 0,1 37 0,0-37 0,0 0 0,-1 18-4,19-18 4,0 0 0,-18 0 0,18 0 0,-19 0 8,1 0-4,36 0-4,-18-18 8,18-19 0,0 19 0,0-18-4,0 0-4,-18 36 0,36 0 76,-18 0-76,54 0-5,-36 18 6,19 18-1,-19-36 0,18 18 0,-18-18 0,0 0 0,19 36 0,-19-36-4,18 0 4,0 0 0,-17 0 0,-1 0 0,18 0 8,-36-18-8,36 18-4,-18 0 19,-18-18-14,37 18 6,-1-36 0,-36 0-1,0-1 30,0 55-36,-18 1 16,18-1-8,-18-18-8,18 36-4,0-18 4,-18-18 0,18 18 0,-37-18 0,37 37 0,-36-37 8,18 18-12,-18-18 4,17 36 0,1-36 0,-18 18-1,18-18 1,0 0 0,-19 0 0,19 0-3,0 0 2,-18 0 9,36 0 1,-18 0-9,18-36-1,0 36 74,36 0-73,-18 0 0,18 0 7,-17 0-7,-19 18-3,54-18 2,-18 0 1,-18 18 0,19-18 0,-1 0 8,-18 0 4,0 0 41,-18-36-29,0 54-4,0-36-4,0 36 64</inkml:trace>
    </iact:actionData>
  </iact:action>
  <iact:action type="add" startTime="61476">
    <iact:property name="dataType"/>
    <iact:actionData xml:id="d18">
      <inkml:trace xmlns:inkml="http://www.w3.org/2003/InkML" xml:id="stk18" contextRef="#ctx0" brushRef="#br0">8890 5606 0,'0'-18'48,"0"-36"-20,0 72-20</inkml:trace>
    </iact:actionData>
  </iact:action>
  <iact:action type="add" startTime="62032">
    <iact:property name="dataType"/>
    <iact:actionData xml:id="d19">
      <inkml:trace xmlns:inkml="http://www.w3.org/2003/InkML" xml:id="stk19" contextRef="#ctx0" brushRef="#br0">8890 5479 0,'0'-36'172,"0"54"-164,0-18 24,0 18 64,0-18-88,0-36 52,0 54-52</inkml:trace>
    </iact:actionData>
  </iact:action>
  <iact:action type="add" startTime="63396">
    <iact:property name="dataType"/>
    <iact:actionData xml:id="d20">
      <inkml:trace xmlns:inkml="http://www.w3.org/2003/InkML" xml:id="stk20" contextRef="#ctx0" brushRef="#br0">8654 5352 0,'0'36'212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15:12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674">
    <iact:property name="dataType"/>
    <iact:actionData xml:id="d0">
      <inkml:trace xmlns:inkml="http://www.w3.org/2003/InkML" xml:id="stk0" contextRef="#ctx0" brushRef="#br0">19268 7747 0,'18'0'160,"-18"0"-152,36 0 0,-18 0 8,1 0 0,-1 0 40,-18 0-40,18 0 40,0 0-40,0 0-8,-18 0 0,18 0 0,0 0 160</inkml:trace>
    </iact:actionData>
  </iact:action>
  <iact:action type="add" startTime="31547">
    <iact:property name="dataType"/>
    <iact:actionData xml:id="d1">
      <inkml:trace xmlns:inkml="http://www.w3.org/2003/InkML" xml:id="stk1" contextRef="#ctx0" brushRef="#br0">10432 8781 0,'0'0'56,"0"0"-40,18 0 0,1 0 8,-19 0 8,36 0 200,-18 0-216,0 0-8,-18 0 24,18 0 16</inkml:trace>
    </iact:actionData>
  </iact:action>
  <iact:action type="add" startTime="33611">
    <iact:property name="dataType"/>
    <iact:actionData xml:id="d2">
      <inkml:trace xmlns:inkml="http://www.w3.org/2003/InkML" xml:id="stk2" contextRef="#ctx0" brushRef="#br0">19776 8618 0,'18'0'96,"-18"0"-88,18 0 0,0 0 0,19 0-1,-19 0 2,36 0-1,-18 0 0,-17 0 0,-1 0 0,0 0 8</inkml:trace>
    </iact:actionData>
  </iact:action>
  <iact:action type="add" startTime="46931">
    <iact:property name="dataType"/>
    <iact:actionData xml:id="d3">
      <inkml:trace xmlns:inkml="http://www.w3.org/2003/InkML" xml:id="stk3" contextRef="#ctx0" brushRef="#br0">5733 8890 0,'0'0'24,"18"0"40,1 0-48,-1 0-8,0 0 0,0 0 0,0 0 0,37 0 0,-1 0 0,-36 0 0,18 0 0,1 0 0,17 0 0,-36 0 0,19 0 0,-19 0 0,18 0 0,-36 0 0,36 18 0,1-18 0,-19 0 0,54 0 0,1 0 0,-1 0 0,19 0 0,-18 0 0,-19 0 0,1 0 0,-1 18 0,0 0 0,-17-18 0,-19 0 0,36 0 0,-17 0 0,-1 0 0,36 0 3,1 0-6,-37 0 3,-18 0 0,19 0 0,-19 0 0,0 19 0,0-19 8,0 0-8,19 0 0,-1 0 0,18 0 0,55 36 0,-73-36 0,37 18 0,36 0 0,-73 0 0,55 19 0,-37-37 0,1 0 0,17 0 0,1 0 0,-1 0 0,19 0 0,-18 0 0,-1 0 0,1 0 0,36 18 0,-55-18 0,1 0 0,-1 0 0,0 0 0,1 0 0,-1 0 0,19 0 0,-19 0 0,19 0 0,-37 0 0,19 0 0,-1 0 0,-36 0 0,55 0 0,-19 0 0,1 0 0,-19 0 0,18 0 1,19 0-2,36 0 1,-37 0 0,55 0 0,-54 0 0,-37 0 0,0 0 0,1 0 0,-19 0 0,-18 0 0,36 0 0,-18 0 0,0 0 0,19 0 0,-19 0 0,0 0 0,36 0 0,-17 0 3,-19 0-6,0 0 3,0 0 0,0 0 0,0 0 0,1 0 0,17 0 0,18 0 0,-36 0 0,55 0 0,-19 0 0,1 0 0,-1 0 0,37 0 0,-37-18 0,19 18 0,-19-19 0,-35 19 0,-1 0 0,-18 0 0,18 0 0,0 0 16,0 0 0,-18 0-16,18 0 8,0 0 0,1 0 0,-19 0 0,18 0-8,0 0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16:03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03">
    <iact:property name="dataType"/>
    <iact:actionData xml:id="d0">
      <inkml:trace xmlns:inkml="http://www.w3.org/2003/InkML" xml:id="stk0" contextRef="#ctx0" brushRef="#br0">20338 13371 0,'-36'0'63,"18"0"-55,-37 0 3,1 0-6,-19 0 7,-35 0-8,17 0 9,-72 0-9,54 0 3,-55 18 1,19 1 6,-36-19-11,18 54 4,36-54 2,-37 0-2,55 0 1,37 0 0,17 0 0,37-18 0,-18 0 1,0 0-2,-1-1 2,-35 1-2,36 18 2,-19-18-2,1-18 4,-37 0-6,0-19 7,37 37-8,18-36 8,-73-19-8,54 37 9,-35-55-10,35 18 10,1 19-10,-19-19 11,-18 19-11,37-19 4,-19 19 1,1-19 0,36 19 0,-19 0 0,19 17 1,-19-35-2,19 35 2,-18-35-2,-1-1 3,37 19-4,0 18 4,-18-19-4,18-17 5,-1-1-6,-35-18 7,-19-18-8,37 37 8,-36-55-8,35 72 9,-17-53-10,36 17 11,0 36-12,18-17 6,0-1 1,0-17-2,0-1 1,36 0 0,-18 37 1,0-37-2,0 18 2,37-17-2,-55 35 2,72-54-2,-17 19 3,17 17-4,-17 1 4,17-1-4,-54 37 5,37-55-6,36 0 7,-55 55-8,55-37 9,-19 1-10,91-1 5,-36-36 0,55 55 0,-73 18 0,18-19 0,0 1 3,-18 18-6,18 17 3,-19-17 0,38 0 1,-19 0-2,18-19 3,18 19-4,-18 18 4,-18 0-4,-18 18 5,0-37-6,-37 37 5,-17 0-4,17 0 5,-17 0-6,17 0 8,37 0-9,-18 0 3,36 0 2,18 0-2,37 37 1,-1 17 6,-54-18-12,-36-18 6,36 19 0,-55-19 0,-35 0 0,53-18 0,-53 36 0,17-18 0,-18-18 2,1 55-4,-1-37 4,0 0-4,37 37 4,-55-37-4,54 54 6,19 19-8,-18-18 7,36 54-6,-37-37 7,37 19-8,18 0 9,-18 0-10,0-18 11,-19-1-12,1 1 6,-36-18 1,-19-37-2,-36 36 1,18-17 0,-18 36 0,0-37 0,0 19 0,0-1 0,-18 19 1,0 0-2,-37 17 3,19 38-4,-18-19 4,17-19-4,-35 38 5,17-74-6,1 37 7,-19-18-8,55-55 8,-36 18-8,17-17 9,1-1-10,0 37 11,0-37-12,-19 0 6,-36 19 0,37-19 6,-55 36-12,37-35 6,-55-1 0,72 18 0,-36-17 1,1-19-2,17 36 2,55-36-2,-36-18 3,-37 55-4,55-37 4,-1 18-4,-17 1 6,-19-1-8,19 0 8,-19-18-7,37 0 2,18 1 1,0-19 64</inkml:trace>
    </iact:actionData>
  </iact:action>
  <iact:action type="add" startTime="18675">
    <iact:property name="dataType"/>
    <iact:actionData xml:id="d1">
      <inkml:trace xmlns:inkml="http://www.w3.org/2003/InkML" xml:id="stk1" contextRef="#ctx0" brushRef="#br0">9144 10795 0,'0'-18'144,"18"18"-136,37 0 0,-19 0 0,18 0-1,19 18 2,-19-18-1,1 0-1,-19 0 2,0 0-2,-36 0 2,19 0-1,-19 0 0,36 0 0,-18 0 2,-18 0-4,36 0 9,-36 18 98</inkml:trace>
    </iact:actionData>
  </iact:action>
  <iact:action type="add" startTime="23764">
    <iact:property name="dataType"/>
    <iact:actionData xml:id="d2">
      <inkml:trace xmlns:inkml="http://www.w3.org/2003/InkML" xml:id="stk2" contextRef="#ctx0" brushRef="#br0">9380 11611 0,'0'0'71,"36"0"-63,55 0 3,18 0-6,-18 0 7,-1 0-8,-17 0 9,-19 0-10,-36 0 5</inkml:trace>
    </iact:actionData>
  </iact:action>
  <iact:action type="add" startTime="25708">
    <iact:property name="dataType"/>
    <iact:actionData xml:id="d3">
      <inkml:trace xmlns:inkml="http://www.w3.org/2003/InkML" xml:id="stk3" contextRef="#ctx0" brushRef="#br0">16927 12773 0,'55'0'112,"-19"0"-104,19 0 4,-19 0-8,0 0 4,0 0 0,-17 0 5,17 0-8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6:49:22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15">
    <iact:property name="dataType"/>
    <iact:actionData xml:id="d0">
      <inkml:trace xmlns:inkml="http://www.w3.org/2003/InkML" xml:id="stk0" contextRef="#ctx0" brushRef="#br0">15639 9779 0,'0'-36'8,"0"18"24,0 18 48,0 36-72,0 0 8,0-18-8,0 0 0,0 19 0,0-19 0,-18 18-4,18 0 4,0 1 0,0-19 3,0 18-6,0-18 6,0 19-6,0-19 7,0 18-11,-36 0 6,36-18 2,-18 37-2,18-19 3,-55 0-4,55 19 4,-36-19-4,36-18 5,0 0-10,-18-18 7,18 55 0,0-37 8,0 0 4,0 0-4,-36-18-8,36 73 0,0-55 0,-19 0 0,19 18 0,0 1 4,0-19 4,0 0 0,0 18 0,-36-18-4,36 19-4,0-1 8,0-18 0,-18-18-8,18 18-4,0 19 20,0-19 20,0-18 24,18-37-52,0 19 0,19-36-4,-19 36 4,-18 0 0</inkml:trace>
    </iact:actionData>
  </iact:action>
  <iact:action type="add" startTime="9631">
    <iact:property name="dataType"/>
    <iact:actionData xml:id="d1">
      <inkml:trace xmlns:inkml="http://www.w3.org/2003/InkML" xml:id="stk1" contextRef="#ctx0" brushRef="#br0">15295 10759 0,'0'-18'8,"0"18"60,18 36-60,0-18 0,-18 18 0,36-18-4,-36 1 4,36-19 0,-36 54 0,37-36 0,-37 0 0,18 19 0,-18-1 4,54-36-4,-54 18 8,0-18 44,0-18-44</inkml:trace>
    </iact:actionData>
  </iact:action>
  <iact:action type="add" startTime="10083">
    <iact:property name="dataType"/>
    <iact:actionData xml:id="d2">
      <inkml:trace xmlns:inkml="http://www.w3.org/2003/InkML" xml:id="stk2" contextRef="#ctx0" brushRef="#br0">15712 10813 0,'-36'18'72,"17"19"-64,19-19 3,-36 0-6,0 18 7,18-18-8,-19 19 8,37-19-8,-36-18 0,36 36 4,-18-36 0,18 36 1,-36-36 22,36-18 57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17:59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84">
    <iact:property name="dataType"/>
    <iact:actionData xml:id="d0">
      <inkml:trace xmlns:inkml="http://www.w3.org/2003/InkML" xml:id="stk0" contextRef="#ctx0" brushRef="#br0">8636 12664 0,'18'18'80,"0"-18"-72,37 0 4,17 0-8,19 0 4,-18 0 0,54 0 0,0 0 0,-55 18 0,-35-18 0,17 0 0,-54 18 112</inkml:trace>
    </iact:actionData>
  </iact:action>
  <iact:action type="add" startTime="12636">
    <iact:property name="dataType"/>
    <iact:actionData xml:id="d1">
      <inkml:trace xmlns:inkml="http://www.w3.org/2003/InkML" xml:id="stk1" contextRef="#ctx0" brushRef="#br0">3701 11430 0,'0'0'255,"0"0"-247,0 18 0,0 18 0,0-17 1,0-1-2,0 0 1,0 18 0,0-18 0,0 0 0,0 19 0,0-19 0,0 0 0,0 18 0,0-36 0,0 18 0,0 19 0,0-37 0,0 18 0,0 18 0,0-18 0,0 19 0,0-1 0,0 0 0,0 0 0,0 1 0,0-19 0,0 36 0,0-54 0,0 37 0,0-19 0,0-18 0,0 18 0,0 0 0,0 0 0,0 0 0,0 19 0,0-19 0,0 18 0,0 0 0,0 19 0,0-19 0,0-18 0,0 0 0,0 19 0,0-37 0,0 36 0,0-18 0,0 0 0,0 18 0,0-36 0,0 19 0,0-19 0,0 36 0,0-36 8,0 18-8,0 18 2,0-36-4,0 37 2,0-19 3,0 0-6,0 0 3,0 0 0,0 0 11,0-18-14,0 18 20,0 1-18,0-1 1,0 0 0,0 18 0,0-36 0,0 18 0,0 0 0,0 1 8,0-19 0,0 18 0,0 0 0,0 0-5,0 0-6,0 0 6,0 0-6,0-18 7,0 19-8,0-1 9,0 0-10,0-18 69,0 18-56,0 0 0,0 0 8,0-18-8,0 18 0,0 1 136,0 17-144,0-36 2,0 36-4,0-18 5,0 19-6,0-19 7,0 0-8,0 0 12</inkml:trace>
    </iact:actionData>
  </iact:action>
  <iact:action type="add" startTime="14740">
    <iact:property name="dataType"/>
    <iact:actionData xml:id="d2">
      <inkml:trace xmlns:inkml="http://www.w3.org/2003/InkML" xml:id="stk2" contextRef="#ctx0" brushRef="#br0">3447 13244 0,'18'0'47,"-18"0"-31,37 18-8,-37-18 6,18 37-12,0-1 6,-18-36 0,0 36 0,36 19 0,-18-37 0,-18 0 1,19-18-2,-1 36 3,0-36 60</inkml:trace>
    </iact:actionData>
  </iact:action>
  <iact:action type="add" startTime="15628">
    <iact:property name="dataType"/>
    <iact:actionData xml:id="d3">
      <inkml:trace xmlns:inkml="http://www.w3.org/2003/InkML" xml:id="stk3" contextRef="#ctx0" brushRef="#br0">3901 13099 0,'0'0'8,"-18"0"0,18 0 0,-37 36 0,37-17 0,-18 17 0,18-36 0,-18 36 0,18-36 0,-18 18 0,18-18 0,0 18 3,0 1-6,0-19 3,0 18 0,0 0 8,-18-18 0,18 18 47,0 0-54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18:18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452">
    <iact:property name="dataType"/>
    <iact:actionData xml:id="d0">
      <inkml:trace xmlns:inkml="http://www.w3.org/2003/InkML" xml:id="stk0" contextRef="#ctx0" brushRef="#br0">2885 6277 0,'0'0'112,"36"0"-104,19 19 0,-19 17 0,0-36 0,37 18 0,-37-18 0,0 18 0,-18-18 0,1 0 0</inkml:trace>
    </iact:actionData>
  </iact:action>
  <iact:action type="add" startTime="33852">
    <iact:property name="dataType"/>
    <iact:actionData xml:id="d1">
      <inkml:trace xmlns:inkml="http://www.w3.org/2003/InkML" xml:id="stk1" contextRef="#ctx0" brushRef="#br0">5135 6259 0,'0'0'160,"36"0"-152,0 0 0,0 0 0,-17 0 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24:31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59">
    <iact:property name="dataType"/>
    <iact:actionData xml:id="d0">
      <inkml:trace xmlns:inkml="http://www.w3.org/2003/InkML" xml:id="stk0" contextRef="#ctx0" brushRef="#br0">2613 11176 0,'0'18'72,"0"-18"-64,18 0 0,-18 0 0,36 0 0,-18 0 0,-18 0 0,37 0 0,-1 0 0,-36 18 0,36-18 0,-18 0 0,19 0 0,-1 0 0,0 0 0,19 0 0,17 0 0,-17 18 0,-1-18 1,19 37-2,-55-37 1,18 0 0,-18 18 0,0-18 0,0 0 0,37 0 0,-37 0 0,36 0 0,1 0 0,-19 0 0,19 0 0,-19 0 0,-18 0 0,0 0 0,-18 0 8,18 0-8,-18 0 0,18 0 0,1 0 0,-1 0 0,18 0 1,-36 0-2,36 0 1,-36 0 0,18 0 0,-18 0 8,19 0 0,-19 0-8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24:37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56">
    <iact:property name="dataType"/>
    <iact:actionData xml:id="d0">
      <inkml:trace xmlns:inkml="http://www.w3.org/2003/InkML" xml:id="stk0" contextRef="#ctx0" brushRef="#br0">8146 8654 0,'0'-18'271,"0"18"-263,18 0 16,-18 0-16,19 0 8,17 0-3,-18 0-10,18 0 10,1 18-10,-1-18 5,-18 0 0,36 0 0,-35 0 8,-1 0 0,0 0 0,0 0-7,0 0-2,18 0 2,-17 0-2,-1 0 3,0 0-4,0 0 5,0 0 2,0 0-5,19 0 4,-19 0-8,36 0 9,-36 0-10,-18 0 5,37 0 0,-37 0 6,18 0-12,-18 0 6,36 0 8,-36 0-7,18 0 6,-18 0-7,36 0 0,-36 0 0</inkml:trace>
    </iact:actionData>
  </iact:action>
  <iact:action type="add" startTime="17204">
    <iact:property name="dataType"/>
    <iact:actionData xml:id="d1">
      <inkml:trace xmlns:inkml="http://www.w3.org/2003/InkML" xml:id="stk1" contextRef="#ctx0" brushRef="#br0">8092 8690 0,'0'0'56,"0"0"-48,36 0 0,-18 0 0,19 0 0,-1 0 0,0-18 0,-18 18 0,19 0 0,-19 0 0,0 0 0,-18 0 0,36 0 0,-18 0 0,19 0 0,-19 0 0,18 0 0,-18 0 0,0 0 0,19 0 0,-19 0 0,18 0 0,-36 0 0,18 0 0,18 0 0,1 0 0,-1 0 0,-18 0 2,37 0-4,-55 0 2,18 0 0,0 0 0,0-18 0,0 18 72,0 0-56,0 0-16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24:58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23">
    <iact:property name="dataType"/>
    <iact:actionData xml:id="d0">
      <inkml:trace xmlns:inkml="http://www.w3.org/2003/InkML" xml:id="stk0" contextRef="#ctx0" brushRef="#br0">1869 2504 0,'0'0'128,"54"0"-120,19 0 4,18 0-8,17 0 4,1 0 0,0 0 5,-18 0-10,-37 0 5,-17 0 0,-1 0 0,-18 0 0</inkml:trace>
    </iact:actionData>
  </iact:action>
  <iact:action type="add" startTime="15915">
    <iact:property name="dataType"/>
    <iact:actionData xml:id="d1">
      <inkml:trace xmlns:inkml="http://www.w3.org/2003/InkML" xml:id="stk1" contextRef="#ctx0" brushRef="#br0">4046 2975 0,'0'0'104,"18"0"-96,37 0 5,17-18-10,1 18 5,-1 0 0,19 0 0,-18 0 0,-37 0 0,-18 0 0,0 0 8,0 0 17,0 0-26,1 0 3,17 0-4,18 0 4,-17 0-4,17 0 5,0 0-7,-17 0 9,-1 0-9,-18 0 3,18 0 2,-17 0 4,-1 0 38,0 0-35,-18 0-8,18 0 0,0 0 0,0 0 1,-18 0-2,37 0 0,-19 0 10,0 0-9,-18 0 2039</inkml:trace>
    </iact:actionData>
  </iact:action>
  <iact:action type="add" startTime="19859">
    <iact:property name="dataType"/>
    <iact:actionData xml:id="d2">
      <inkml:trace xmlns:inkml="http://www.w3.org/2003/InkML" xml:id="stk2" contextRef="#ctx0" brushRef="#br0">1724 2812 0,'18'0'15,"0"0"9,0 0-8,-18 0-8,18 0 0,19 0 0,-1 0 0,-18 0 0,36 0 0,-17 0 0,-19 0 0,0 0 0,18 0 0,-18 0 0,19 0 0,17 0 0,-18 0 0,37 0 0,18 0 0,-1 0 0,-17 0 0,90 0 0,-72 0 0,18 0 0,-37 0 0,-17 0 0,17 0 0,-17 0 0,-19 0 0,37 0 0,-19 0 0,37 0 0,-37 0 0,19 0 0,-19 0 0,19 0 0,-37 0 0,37 0 0,-19 0 0,19 0 0,17 0 0,-17 0 0,0 0 0,-19 0 0,0 0 0,-17 0 0,17 0 0,-54 0 0,36 0 0,-17 0 0,35 0 0,-36 0 0,37 0 0,-37 0 4,0 0-8,0 0 4,0 0 8,18 0 0,-36 0-8,19 0 0,17 0 0,0 0 0,19 0 0,17 0 0,-17 0 0,-1 0 0,-18 0 0,19 0 0,17 18 0,-72-18 0,18 0 0</inkml:trace>
    </iact:actionData>
  </iact:action>
  <iact:action type="add" startTime="21779">
    <iact:property name="dataType"/>
    <iact:actionData xml:id="d3">
      <inkml:trace xmlns:inkml="http://www.w3.org/2003/InkML" xml:id="stk3" contextRef="#ctx0" brushRef="#br0">7584 2848 0,'18'-18'151,"18"18"-143,-18 0 0,37 0 0,-1 0 0,-17 0 0,17 0 0,0 0 0,-35 0 0,17 0 0,36 0 0,-17 0 0,-1 0 0,1 0 0,-1 0 0,1 0 0,-19 0 0,36 0 0,-17 0 0,17 0 0,1 0 0,36 0 0,36 0 0,-36 0 0,-37 0 0,74 0 0,-74 0 0,19 0 0,-19 0 0,19 18 0,-55-18 0,-17 0 0,-1 0 0,0 0 8,0 0-8,0 0 0,-18 0 8,18 0-8,0 0 8,1 0 0,-19 0 8,18 0-16,0 0 8,0 0-8,-18 0 0,36 0 0,1 0 0,-1 0 0,-18 0 0,36 0 0,-35 0 0,35 0 0,-54 0 0,36 0 0,-18 0 0,-18 0 0,19 0 0,-1 0 0,0 0 0,0 0 0,0 0 0,0 0 0,-18 0 8</inkml:trace>
    </iact:actionData>
  </iact:action>
  <iact:action type="add" startTime="37980">
    <iact:property name="dataType"/>
    <iact:actionData xml:id="d4">
      <inkml:trace xmlns:inkml="http://www.w3.org/2003/InkML" xml:id="stk4" contextRef="#ctx0" brushRef="#br0">2794 5679 0,'0'0'39,"18"0"-31,0 0 8,-18 0 0,19 0 48,-1 0-40,-18-18-8,18 18-8,-18 0 8,18 0 0,36 0-8,-35 0 0,35 0 0,19 0 0,-1 0 0,37 0 0,-55 0 0,1 0 0,17 0 0,-17 0 0,-19 0 0,0 0 0,-17 0 0,-1 0 0,18 0 0,-18 0 0,37 0 0,-1 0 0,-36-19 0,18 1 0,19 0 0,-19 0 0,-18 18 0,0 0 0,19-18 0,-37 18 0,36 0 0,-18 0 0,0 0 0,19 0 8,-19 0-8,18 0 0,-18 0 0,18 0 0,-17 0 3,17 0-6,0 0 3,0 0 0,1 0 0,17 0 0,-18 0 0,-17 0 0,35 0 0,0 0 0,55 0 0,-36 0 0,-19 0 0,19 0 1,-1 0-2,1 18 1,-19 0 0,-17-18 0,-19 0 0,18 0 0,-18 0 0,0 0 0,1 0 48,-19 0-40,18 0-8,0 0 0,0 0 0,-18 0 0,18 0 32,0 0-16,0 0-16,-18 0 0,19 0 0,-1 0 24,0 0-8</inkml:trace>
    </iact:actionData>
  </iact:action>
  <iact:action type="add" startTime="46772">
    <iact:property name="dataType"/>
    <iact:actionData xml:id="d5">
      <inkml:trace xmlns:inkml="http://www.w3.org/2003/InkML" xml:id="stk5" contextRef="#ctx0" brushRef="#br0">7185 5733 0,'0'0'32,"18"0"32,0 0-47,0 0-2,-18 0 1,18 0-8,0 0 2,1 0-4,17 0 5,-18 0-6,18 0 7,-18 0-8,37 0 9,-1 0-10,-17 0 5,-1 0 0,0 0 0,0 0 0,19 0 0,-1 0 0,1 0 0,17 0 0,-35 0 0,-19 0 0,36 0 0,-18 0 1,-17 0-2,-1 0 3,0 0-4,0 0 10,0 0 0,-18 0 0,18 0-8,0 0 0,1 0 4,-1 0-8,18 0 9,-18 0-10,37 0 10,-1 0-10,-18 36 5,-18-36 0,1 0 0,-19 0 0,18 0 0,0 0 0,0 0 0,0 0 0,18 0 0,19 0 1,-19 0-2,19 0 2,-55 0-2,36 0 1,-18 0 0,-18 0 3,18 0 2,18 0 3,-36 0-8,19 0 0,17 0 0,-18 0 0,18-18 0,-18 18 0,19 0 0,-19-36 0,18 36 0,-18-18 0,0 18 0,19 0 0,-19 0 1,18-18-2,0 18 3,1-18-4,-19 18 4,0-19-4,18 19 5,-18-18-6,19 18 7,-19 0-8,0 0 12,0 0 0,-18 0 0,18 0 0,-18 0-8,37 0 0,-1-36 0,-18 36 0,18 0 0,1 0 0,-19 0 0,36 0 0,-36 0 0,-18 0 0,37 0 8,-37 0-8,18 0 0,-18 0 8,18-18-8,-18 18 0,18 0 8,0 0 8,-18 0-8,18 0 0,19 0 8,-37 18 56,18-18-40,-18 36-8,18-36-8,-18 18-16</inkml:trace>
    </iact:actionData>
  </iact:action>
  <iact:action type="add" startTime="70597">
    <iact:property name="dataType"/>
    <iact:actionData xml:id="d6">
      <inkml:trace xmlns:inkml="http://www.w3.org/2003/InkML" xml:id="stk6" contextRef="#ctx0" brushRef="#br0">3084 8146 0,'0'0'160,"19"0"-153,53 0 2,-36 18-2,1-18 1,17 0 0,-36 37 0,73-37 0,-55 0 1,-18 0-2,37 0 1,-1 18 0,1-18 0,-1 0 0,1 18 0,-1-18 0,-18 18 0,19-18 0,-1 0 0,-18 18 0,19-18 0,-1 0 0,19 0 0,-19 0 0,19 18 0,-37 0 0,0-18 0,-36 0 0,19 0 0</inkml:trace>
    </iact:actionData>
  </iact:action>
  <iact:action type="add" startTime="71812">
    <iact:property name="dataType"/>
    <iact:actionData xml:id="d7">
      <inkml:trace xmlns:inkml="http://www.w3.org/2003/InkML" xml:id="stk7" contextRef="#ctx0" brushRef="#br0">6078 8291 0,'18'-18'80,"-18"18"-57,36 0-14,37 0-2,18 0 1,-1 0 0,56 0 3,-19 0-6,54 0 3,-90 0 0,72 0 0,-90 0 0,-55 0 0,36 0 0</inkml:trace>
    </iact:actionData>
  </iact:action>
  <iact:action type="add" startTime="74636">
    <iact:property name="dataType"/>
    <iact:actionData xml:id="d8">
      <inkml:trace xmlns:inkml="http://www.w3.org/2003/InkML" xml:id="stk8" contextRef="#ctx0" brushRef="#br0">3792 9235 0,'0'0'120,"18"0"-112,18 0 4,19 0-8,-37 0 9,55 0-9,17 36 3,-35-36 1,17 0 5,-35 18-10,35-18 5,37 0 0,-36 18 0,54 0 0,0 1 0,0-19 0,18 0 0,-36 0 0,18 0 0,-55 0 1,-17 0-2,-1 0 3,-36 0-4,-18 0 4,36 0-4,-36 0 5,19 0-6,-19 0 7,36 0-8,-18 0 8,-18 0-8,36 0 4,1 0 0,-1 0 6,-18 0-12,-18 0 6,18 0 0,0 0 0,0 0 0,1 0 0,35 0 0,-18 0 0,-18-19 1,37 19-2,-37 0 2,18 0-2,-18 0 2,19 0-2,-19 0 2,0 0-2,0 0 3,0 0-4,19-18 5,-37 18-6,18 0 3,0 0 0,18 0 8,0 0-8,19 0 0,-19 0 0,-18 0 0,19 0 0,-37 0 0</inkml:trace>
    </iact:actionData>
  </iact:action>
  <iact:action type="add" startTime="75964">
    <iact:property name="dataType"/>
    <iact:actionData xml:id="d9">
      <inkml:trace xmlns:inkml="http://www.w3.org/2003/InkML" xml:id="stk9" contextRef="#ctx0" brushRef="#br0">3846 10378 0,'0'0'16,"37"0"0,-19 0-8,0 0 0,-18 0 0,54 0 0,-35 0 0,17 0 0,36 0 0,-17 0 0,36 0 0,-19 0 0,19 0 0,18 0 0,-37 0 0,92 54 0,-19-36 0,36-18 0,-36 0 0,-18 0 0,18 0 0,-54 0 0,0 0 0,-19 0 0,1 0 0,0 0 0,35 0 0,-35 0 0,0 0 0,35 0 0,1 0 0,-18 0 0,-18 0 0,17 0 0,-17 0 0,-37 0 0,73 0 0,0 0 0,18 18 0,54 19 0,1-19 0,-37 0 0,0 0 0,18 0 0,-72-18 0,0 37 0,-73-37 0,18 0 0,-36 0 304,0 0-304,-18 0 0</inkml:trace>
    </iact:actionData>
  </iact:action>
  <iact:action type="add" startTime="82085">
    <iact:property name="dataType"/>
    <iact:actionData xml:id="d10">
      <inkml:trace xmlns:inkml="http://www.w3.org/2003/InkML" xml:id="stk10" contextRef="#ctx0" brushRef="#br0">7729 9325 0,'0'0'7,"36"0"41,-36 0-24,18 0-16,-18 0 1,37 0-2,-1 0 3,0 0-4,-18 19 6,19-19-8,17 0 7,-18 0-6,37 0 7,0 0-8,-19 0 9,-36 0-10,55 0 5,-37 0 0,-36 0 0,18 0 0,-18 0 0,36 0 8,-17 0-8,17 0 0,0 0 0,19 0 0,-19 0 1,0 0-2,19 0 2,-1 0-2,19 0 3,-37 0-4,18 0 5,-36 0-6,19 0 6,-19 0-6,0 0 7,0 0-8,0 0 4,19 0 0,-19 0 0,18 0 0,0 0 0,37 0 0,-19 0 0,1 0 0,-19 0 0,0 0 0,-18 0 0,-18 0 0,37 0 0,-19 0 1,18 0-2,0 0 3,1 0-4,17 0 4,19 0-4,-37 0 5,18 0-6,1 0 7,-37 0-8,36 0 9,-35 0-10,35 0 5,19 0 0,-19 0 0,-18 0 0,19 0 0,17 0 0,-54 0 0,19 0 0,-19 0 0,18 0 0,-18 0 0,37 0 1,-1 0-2,55 36 3,-36-36-4,108 0 4,-90 18-4,72 0 4,-72-18-4,36 0 4,0 0-4,-18 0 5,-37 0-6,-54 0 7,19 0-8,-19 0 8,-18 0-8,36 0 12</inkml:trace>
    </iact:actionData>
  </iact:action>
  <iact:action type="add" startTime="96925">
    <iact:property name="dataType"/>
    <iact:actionData xml:id="d11">
      <inkml:trace xmlns:inkml="http://www.w3.org/2003/InkML" xml:id="stk11" contextRef="#ctx0" brushRef="#br0">3792 10450 0,'0'0'24,"18"0"0,-18 0-8,36 0-8,-36 0 8,19 0 0,-19 0-8,36 0 0,-18 0 0,18 0 0,1-18 0,-1 0 0,18 18 0,-17 0 0,17 0 0,0 0 0,19 0 0,0 0 0,-1 18 0,-17 0 0,-1-18 0,19 0 0,-1 0 0,1 0 0,36 0 0,-37 0 0,1 0 0,54 0 0,-37 0 0,-17 0 0,18 0 0,-1 0 0,-17 0 0,-19 0 0,19 0 0,-55 0 0,37 0 0,-19 0 0,0 0 0,-18 0 0,37 0 0,-37 0 0,18 0 0,19 0 0,-19 0 0,18 0 0,1 0 0,-1 0 0,-18 0 0,1 0 0,-1 0 0,0 0 0,1 0 0,-19 0 0,54 0 0,-54 0 0,37 0 0,-1 0 0,-17 0 0,17 0 0,-18 0 0,19 0 0,-1 0 0,-18 0 0,-17 0 0,-1 0 0,18 0 0,-18 0 0,18 0 0,1 0 0,-1 0 0,-18 0 0,18 0 0,1 0 0,-1 0 0,-18 0 0,18 0 0,1 0 0,-19 0 0,-18 0 0,18 0 0,0 0 0,0 0 0,-18 0 0,37 0 3,-19 0-6,0 0 3,36-36 0,-36 36 0,1 0 0,17 0 0,-18 0 0,0 0 0,0 0 48,0 0 64,19 0-112,-1 0 0,18 0 0,-54 0 0,37 0 0,-19 0 0,-18 0 1480</inkml:trace>
    </iact:actionData>
  </iact:action>
  <iact:action type="add" startTime="120251">
    <iact:property name="dataType"/>
    <iact:actionData xml:id="d12">
      <inkml:trace xmlns:inkml="http://www.w3.org/2003/InkML" xml:id="stk12" contextRef="#ctx0" brushRef="#br0">8745 10233 0,'0'0'8,"18"0"16,-18-19-16,36 19 8,-36 0-3,37 0-2,-1 0-3,0 0-1,19 0 1,17 0 7,55 0-13,37 37 5,-1 17 1,0 1 8,-36-55-15,-18 18 15,-36-18-15,-1 18 6,1-18 1,-1 0-1,-35 0 3,-19 0-4,54 0 5,-17 0-6,-37 0 7,73 0-8,-55 0 8,0 0-8,0 0 9,19 0-10,-37 0 11,18 0-12,1 0 12,-1 0-11,-18 0 11,36 0-12,19 0 12,-55 0-13,37 0 7,17 0 0,-17 0 0,-1-36 1,0 36-2,19-19 2,0 19-2,-37 0 3,36 0-3,-17-18 3,-19 18-5,19 0 6,-37 0-6,18 0 7,-36 0-8,18 0 4,18 0 0,-36 0 6,19 0-12,17 0 12,0 0-12,-18 0 13,19 0-14,-1 0 14,-18 0-14,0 0 8,18 0-2,-36 0 1,55 0 0,-37 0 9,18 0-16,1 0 6,-19 0 2,0 0-2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27:07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43">
    <iact:property name="dataType"/>
    <iact:actionData xml:id="d0">
      <inkml:trace xmlns:inkml="http://www.w3.org/2003/InkML" xml:id="stk0" contextRef="#ctx0" brushRef="#br0">3719 6840 0,'0'0'16,"19"0"8,-1 0-16,0 0 0,0 0 0,18 0 0,-18 0 0,19 0 0,-19 0 0,18 0 1,0 0-1,19 0-1,17 0 1,19 0 0,-18 0 0,17 0 0,37 0 0,0 0 0,-18 0 0,18 0 0,-36 0 0,18 0 0,-37 0 0,1 0 0,18-18 0,-19 18 0,1-37 0,18 37 0,-1 0 0,1-18 0,0 18 0,36-36 0,-18 36 0,-37 0 0,19-36 0,-37 36 1,-36 0-2,19 0 1,-37 0 0,18 0 0,18 0 0,-18-18 0,37 18 0,-1-19 0,37 19 0,36-36 0,0 36 0,-18 0 0,18 0 0,54 0 0,-90 0 0,72 0 0,-36 0 0,-18 0 0,0 0 0,-37 0 0,1 0 1,18 0-2,-37 0 1,-18 0 0,1 0 1,-19 0-2,36 0 1,-54 0 0,18 0 1,1 0 6,-1 0 1,0 0-8,0 0 0,0 0 0,0 0 0,0 0 0,1 0 0,-19 0 24,18 18 32</inkml:trace>
    </iact:actionData>
  </iact:action>
  <iact:action type="add" startTime="7740">
    <iact:property name="dataType"/>
    <iact:actionData xml:id="d1">
      <inkml:trace xmlns:inkml="http://www.w3.org/2003/InkML" xml:id="stk1" contextRef="#ctx0" brushRef="#br0">12392 6912 0,'18'-18'8,"-18"18"8,18 0-6,18 0-4,-18 0 2,19 0 0,-1 0 0,18 0 0,19 0 0,0 0 0,-19 0 0,19 0 0,-55 0 0,36 0 0,-18 0 0,1 0 0,-37 0 0,18 0 0,0 0 0,0 0 0,-18 0 0,36 0 0,-17 0 0,17 0 0,0 0 0,19 0 0,-1 0 0,19 0 0,-19 0 0,19 0 0,17 0 0,-17 0 0,18 0 0,-1 0 0,1 0 0,-18 0 0,35 0 0,38 0 0,-38 0 0,-17 0 0,36 0 0,-18 0 0,-18 0 0,-19 0 0,19 0 0,-55 0 0,1 0 0,-19 0 0,0 0 0</inkml:trace>
    </iact:actionData>
  </iact:action>
  <iact:action type="add" startTime="9700">
    <iact:property name="dataType"/>
    <iact:actionData xml:id="d2">
      <inkml:trace xmlns:inkml="http://www.w3.org/2003/InkML" xml:id="stk2" contextRef="#ctx0" brushRef="#br0">3828 8944 0,'18'0'15,"1"0"26,17 0-26,-18 0-6,36 0-2,19 0 2,18 0-1,-1 0 0,37 0 0,0 0-1,-54 0 1,36 0 0,-18 0 0,-19 0 0,55 0 2,-36 0-4,0 0 2,17 0 0,-17 0 0,-18 0 0,17 0 1,-35 0-1,17 0 0,1 0 0,36 0-1,-18 0 1,36 0 0,-19 0 0,-17 0 0,36 0 0,-91 0 1,1 0-2,17 0 1,-36 0 0,0 0 0,37-18 0,-37 18 0,18-18 0,19 18 0,-19 0 0,18-18 0</inkml:trace>
    </iact:actionData>
  </iact:action>
  <iact:action type="add" startTime="13276">
    <iact:property name="dataType"/>
    <iact:actionData xml:id="d3">
      <inkml:trace xmlns:inkml="http://www.w3.org/2003/InkML" xml:id="stk3" contextRef="#ctx0" brushRef="#br0">12174 8763 0,'18'0'7,"-18"0"18,36 0-1,-36 0 15,19 0-23,17 0 0,0 0-8,0 0 4,19 0-8,17 0 9,-17 0-10,-1 0 5,37 0 0,-18 0 5,17 0-9,37 0 3,-18 0 1,-18 0 0,36 0 3,-18 0-6,-37 0 3,1 0 0,-1 0 1,19 0-2,-18 0 2,36 18-2,-1-18 3,19 55-4,0-1 4,-18-36-4,18 37 5,0-19-6,-18-18 7,-18 18-8,36 1 8,-36-37-8,-1 18 9,1-18-10,0 0 5,-19 0 1,1 18-2,18-18 1,-19 0 0,1 0 0,-19 0 0,1 0 0,-19 0 0,36 0 0,1 0 0,-37 0 1,1 0-2,17 0 3,-18 0-4,1 0 4,17 0-4,-36 0 6,18 0-8,-17 0 8,17 0-8,-36 0 9,36 0-10,0 0 10,-36 0-9,37 0 3,-1-18 1,0 18 0,1 0 0,-1-37 0,-18 37 0,-18 0 0,36 0 0,1 0 0,-19-18 1,0 18-2,0 0 2,0 0-2,18 0 3,-36 0-4,19-36 2,17 36 0,-36 0 3,36 0-6,0-18 9,19 18-10,17 0 2,19 0 2,-18 0 5,17 0-10,-17 0 5,0 0 0,-37 0 0,18 0 0,-17 0 0,-37 0 0,36 0 0,-36 0 1,0 0 278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27:48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95">
    <iact:property name="dataType"/>
    <iact:actionData xml:id="d0">
      <inkml:trace xmlns:inkml="http://www.w3.org/2003/InkML" xml:id="stk0" contextRef="#ctx0" brushRef="#br0">3556 10559 0,'0'0'71,"0"0"-63,18 0 0,0 0 1,-18 0-2,19 0 1,17 0 0,-18 0 0,36 0 0,-35-18 0,35 18 0,-18 0 0,-18 0 0,19 0 0,17 0 0,-36 0 0,0 0 0,37 0 0,-19 0 0,19 0 0,-1 0 0,19 0 0,-19 0 0,-18 0 0,1 0 0,-19 0 0,36 0 0,-36 0 0,19 0 0,-19 0 0,36 0 0,-54 0 0,18 0 2,0 0-4,1 0 2,-19 0 8,18 0 8,0 0-8,0 0 0,0 0 1,0 0-2,0 0 1,-18 0-8,19 0 0,-1 0 8,0 0 40,-18 0-48,18 0 0,0 0 0,0 0 0,-18 0 0</inkml:trace>
    </iact:actionData>
  </iact:action>
  <iact:action type="add" startTime="13434">
    <iact:property name="dataType"/>
    <iact:actionData xml:id="d1">
      <inkml:trace xmlns:inkml="http://www.w3.org/2003/InkML" xml:id="stk1" contextRef="#ctx0" brushRef="#br0">7584 14532 0,'0'0'64,"0"-18"-32,18 0-8,-18 18-16,36 0 0,1 0 0,-1 0 0,36 0 0,1 0 0,90 0 0,-72 0 0,36 0 0,0 0 0,-36 0 0,-1 0 0,1 0 0,-18 0 0,17 0 0,-17 0 0,0 0 0,-1 0 0,19 0 0,0 0 0,-19 0 0,-17 0 0,35-18 0,-53 18 0,17-18 0,-36 18 0,37 0 0,-37-18 0,18 18 0,-18 0 0,37 0 0,-1 0 0,-18 0 0,55-37 0,36 37 0,-18-18 0,-18 0 0,54 0 0,-91 18 0,19-36 0,-1 36 0,-17-18 0,-1 18 0,-36 0 0,0 0 0,1 0 0,-19 0 0,18 0 8,0 0-8,0 0 0,-18 0 0,18 0 0,18 0 8,-17 0-8,17 0 0,-18 0 0,36 0 0,-17 0 0,17 0 0,-36 0 0,19 0 0,-19 0 0,36 18 0,55 18 0,18 18 0,36 19 0,-36-37 0,18 55 0,55-18 0,-109-37 0,-37-18 0,55 36 0,-55-35 0,-35-19 0,17 0 0,-18 36 0</inkml:trace>
    </iact:actionData>
  </iact:action>
  <iact:action type="add" startTime="18099">
    <iact:property name="dataType"/>
    <iact:actionData xml:id="d2">
      <inkml:trace xmlns:inkml="http://www.w3.org/2003/InkML" xml:id="stk2" contextRef="#ctx0" brushRef="#br0">17399 14206 0,'0'0'88,"0"0"-80,36 0 1,-17 0-2,-1 0 1,18 0 0,0 0 0,1 0 1,-1 0-2,18 0 1,1 0 0,17-18 0,-17 18 0,17-18 0,19-1 0,-18 19 0,-19-18 0,19 18 0,-19-18 0,0 18-1,1-18 2,-1 18-1,-36 0 0,37 0 0,-19 0 0,0 0 0,-17 0 1,17 0-1,0 0-2,0 0 3,1-18-1,-1 0 0,-18 18 0,18-18 0,-17 18 0,17 0 0,-18 0 0,18 0-1,-18 0 2,37 0-1,-37 0 0,-18 0 0,36 0 1,-36 0 6,18 0-7,-18 0 0,37 0 0,-37 0 0,18 0 0,36 0 0,-54 0 0,18 0 0,19 0-1,-37 0 2,36 0-2,-18 0 1,0 0 0,19 0 0,-1 0 1,0 0-1,-18 0 0,37 0 1,-37 0-3,18 0 4,-18 0-3,37 0 2,-19 0-2,73 0 1,-37 0 0,19 0 1,0 18-2,18 18 1,18 0 0,-18-18 0,-1 19 0,1-1 0,-54-18 1,-1 0-2,-36-18 1,19 0 1,-19 0-2,0 0 0</inkml:trace>
    </iact:actionData>
  </iact:action>
  <iact:action type="add" startTime="19596">
    <iact:property name="dataType"/>
    <iact:actionData xml:id="d3">
      <inkml:trace xmlns:inkml="http://www.w3.org/2003/InkML" xml:id="stk3" contextRef="#ctx0" brushRef="#br0">17526 15222 0,'0'0'13,"36"0"-4,-36 0-1,19 0 7,17 0-7,-18 0 0,18 0 1,1 0 0,17 0-3,19 0 2,17 0 0,19 0 0,36 0 0,0 0 0,37 0 0,17 18 0,-17 0 0,-1-18 0,-17 0 0,-19 0 0,-73 0 0,37 0 0,-54 0 0,-1 0 0,0 0 0,-54 0 0,37 0 0,-1 0 0,-36 0 0,36 0 0,-36 0 0,18 0 48,19 0-24</inkml:trace>
    </iact:actionData>
  </iact:action>
  <iact:action type="add" startTime="24499">
    <iact:property name="dataType"/>
    <iact:actionData xml:id="d4">
      <inkml:trace xmlns:inkml="http://www.w3.org/2003/InkML" xml:id="stk4" contextRef="#ctx0" brushRef="#br0">3484 10632 0,'0'0'207,"54"0"-199,19 0 2,35 18-3,19 54 2,0-72-3,-18 19 4,-18-19-4,72 0 4,-54 36-4,-54-36 5,17 0-6,-54 0 6,0 0-6,1 0 7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28:16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436">
    <iact:property name="dataType"/>
    <iact:actionData xml:id="d0">
      <inkml:trace xmlns:inkml="http://www.w3.org/2003/InkML" xml:id="stk0" contextRef="#ctx0" brushRef="#br0">5334 10722 0,'0'0'56,"0"-18"-40,0 18 25,18 0-26,-18 0-7,37 0 0,-19 0 0,18 0 2,-18 0-4,18 0 4,-17 0-4,53 0 5,-54 0-6,37 0 7,-19 0-8,0 0 8,19 0-8,-1 0 9,-18 0-10,-17 0 5,-1 0 0,0 0 0,0 0 0,0 0 0,-18 0 0,18 0 0,0 0 0,1 0 0,-19 0 1,18 0-2,0 0 2,18 0-2,-36 0 9,36 0-8,-17 18 0,17-18 3,0 0-6,19 0 7,-37 0-8,36 0 8,-18 37-8,-36-37 12,19 0 0,-1 0 8,0 0 0,-18 0-16,18 0 16,0 0-16,0 0 2,0 0-4,19 18 4,-1-18-4,-36 0 5,36 0-6,-18 0 7,1 18-8,-1-18 8,-18 0 8,36 0-4,-18 0-8,-18 0 0,18 0 0,0 0 0,1 0 0</inkml:trace>
    </iact:actionData>
  </iact:action>
  <iact:action type="add" startTime="90477">
    <iact:property name="dataType"/>
    <iact:actionData xml:id="d1">
      <inkml:trace xmlns:inkml="http://www.w3.org/2003/InkML" xml:id="stk1" contextRef="#ctx0" brushRef="#br0">10160 10214 0,'0'0'80,"0"0"-72,-18 0 0,0 0 8,0 0 40,18-18-48,-18 0 0,18 0 0,-37-36 0,37 54 0,-18-37 0,18 19 0,0-18 0,-36 18 0,36 0 16,0-19-8,0 37-8,0-18 0,0-18 0,0 18 4,0 18-8,0-37 4,0 19 0,0 18 5,0-36-10,18 0 13,-18 18-8,0-1 0,36-35 0,-36 36 0,0 0 0,18-19 0,-18 37 0,19-18 0,-19-18 0,18 36 0,0-18 0,-18 0 0,36-19 0,-36 37 0,18 0 8,-18 0-8,37 0 8,-37 0 0,18 0 8,0 19 8,0-19-16,0 36-7,-18-18-2,0-18 2,18 36-2,-18-18 3,0 19-4,0-19 4,0 18-4,0 0 5,0 1-6,0-19 6,0 0-6,0 0 7,0 0-8,0 0 9,0 1-10,0-1 10,0 0-10,0 0 5,0 18 0,0 1 0,0-19 1,0 0-2,0 18 1,0-18 0,0 19 1,-18-19-2,0 0 2,0 18-2,0-18 3,0 0-4,18 1 4,-19-1-4,1 0 5,18-18-6,-18 0 3,18 18 8,0-18 208,0-18-215</inkml:trace>
    </iact:actionData>
  </iact:action>
  <iact:action type="add" startTime="137822">
    <iact:property name="dataType"/>
    <iact:actionData xml:id="d2">
      <inkml:trace xmlns:inkml="http://www.w3.org/2003/InkML" xml:id="stk2" contextRef="#ctx0" brushRef="#br0">3538 10595 0,'0'0'87,"0"0"-78,18 0-2,18 0 17,-36 0-16,55 0 0,-37 0 0,55 0 2,-19 0-3,-36 0 3,18 0-5,-17 0 7,-1 0-8,0 0 28,0 0-24,-18 0 0,18 0 0,0 0 8</inkml:trace>
    </iact:actionData>
  </iact:action>
  <iact:action type="add" startTime="139638">
    <iact:property name="dataType"/>
    <iact:actionData xml:id="d3">
      <inkml:trace xmlns:inkml="http://www.w3.org/2003/InkML" xml:id="stk3" contextRef="#ctx0" brushRef="#br0">15440 15385 0,'0'0'71,"0"-18"-39,0 18-24,18 0 0,36 0 0,-17 0 0,-1 0 0,36 0 0,-53 0 0,17 0 0,18 0 0,-36 0 8,-18 0 48</inkml:trace>
    </iact:actionData>
  </iact:action>
  <iact:action type="add" startTime="149198">
    <iact:property name="dataType"/>
    <iact:actionData xml:id="d4">
      <inkml:trace xmlns:inkml="http://www.w3.org/2003/InkML" xml:id="stk4" contextRef="#ctx0" brushRef="#br0">10795 13789 0,'18'18'208,"0"-18"-200,37 0 0,-37 0 0,36 0 0,1 0 0,-19 0 0,19 0 0,-19 0 0,-18 0 0,18 0 0,1 0 0,-37 0 0,36 0 0,-18 0 0,18 0 2,-18 0-4,37 0 4,-1 0-4,1 0 5,-19 0-6,-18 0 7,0 0-8,0 0 8,1 0 0,-19 0 4,18 0-8,36 0 0,-18 0 1,19 0-2,-19 0 1,37 0 0,-37 0 0,-18 0 0,0 0 1,0 0-2,-18 0 17,37 0-8,-19 0-8,0 0 3,18 0-6,-18 0 7,1 0 4,17 0-12,-36 0 12,18 0 0,-18 0 8,36 0 448,1 0-464,-1 0 3,-18 0-6,0 0 6,18 0-6,-36 0 11,37 0 40,-19 0-48,0 0 16,0 0 0,-18 0-8,18 0 0,0-18 0,1 18 184,-1 0 1624,18 0-1816,0 0 0,1 0 0,-19 0 0,18-19 0,0 19 0,-36 0 0,55 0 0,-37 0 0,18 0 0,0-36 0,-36 36 0,37 0 0,-37 0 0,18 0 0,0 0 0,0 0 0,-18 0 8,36 0-8,1-18 0,17 18 0,-18 0 0,-17-18 0,17 18 0,18 0 0,1 0 0,-19 0 0,0 0 2,1 0-4,-1 0 2,0 0 0,-18 0 0,19-18 0,-19 18 0,-18 0 8,36 0-8,-36 0 8,18 0 0,-18 0-8,36 0 0,1 0 0,17 0 0,1 0 0,-1 0 0,19 0 0,-1 0 0,-36 0 2,19 0-4,-1 0 2,-54 0 8,18 0 8,-18 0-16,37 0 1,-1 0-2,-18 0 3,18 0-4,-17 0 4,17 0-4,18 0 5,-36 0-6,55 18 7,18 18-8,-37-18 8,1-18-8,-1 0 4,-18 18 0,1-18 0,-19 0 0,-18 0 8,18 0-8,18 0 8,-18 0-8,19 0 0,17 0 0,-18 0 0,1 0 0,-37 0 0,18 0 0,0 0 0,0 0 8,18 0 0,1 0-8,-19 0 0,36 0 0,-36 0 0,0 0 0,19 0 0,-37 0 8,18 0-8,0 0 1,0 0-2,18 0 1,1 0 0,-1 0 0,-18 0 0,18 0 0,-17 0 0,-1 0 0,18 0 0,-18 0 0,18 0 0,-17 0 0,35 0 0,0 0 0,-35 0 0,17 0 0,-18 0 0,-18 0 0,18 0 0,0 0 0,0 0 0,-18 0 0,55 0 0,-37 0 0,36 0 3,1 0-6,36 0 3,-37 0 0,-18 0 0,19 0 0,-19 0 0,-18 0 0,37 0 3,-37 0-6,-18 0 3,36 0 0,-36 0 0,18 0 0,-18 0 0,36 0 0,-17 0 0,-1 0 0,18 0 0,18 0 0,-17 0 0,-19 0 0,-18 0 0</inkml:trace>
    </iact:actionData>
  </iact:action>
  <iact:action type="add" startTime="171423">
    <iact:property name="dataType"/>
    <iact:actionData xml:id="d5">
      <inkml:trace xmlns:inkml="http://www.w3.org/2003/InkML" xml:id="stk5" contextRef="#ctx0" brushRef="#br0">20574 9162 0,'18'0'64,"0"0"-56,-18 0 0,19-18 0,-1 18 0,0 0 0,18 0 0,-18 0 0,19-18 0,-19 18 0,36 0 0,-54 0 0,18 0 0,19 0 0,-37 0 0,18 0 0,18 0 0,-18 0 0,-18 0 0,18 0 8,0 0-8,1 0 0,-19 0 0,18-18 16,0 18 0,-18 0-8</inkml:trace>
    </iact:actionData>
  </iact:action>
  <iact:action type="add" startTime="177327">
    <iact:property name="dataType"/>
    <iact:actionData xml:id="d6">
      <inkml:trace xmlns:inkml="http://www.w3.org/2003/InkML" xml:id="stk6" contextRef="#ctx0" brushRef="#br0">11376 15966 0,'18'0'103,"18"0"-95,19 0 6,-1 0-12,-18 0 6,-18 0 0,19 0 0,-19 0 0,0 0 0,0 0 0,0 0 9</inkml:trace>
    </iact:actionData>
  </iact:action>
  <iact:action type="add" startTime="178863">
    <iact:property name="dataType"/>
    <iact:actionData xml:id="d7">
      <inkml:trace xmlns:inkml="http://www.w3.org/2003/InkML" xml:id="stk7" contextRef="#ctx0" brushRef="#br0">13589 15948 0,'18'0'208,"19"0"-200,-19 0 0,-18 0 0,18 0 0,0 0 0,0 0 0,0 0 0,-18 0 0,18 0 8,-18 0-8,19 0 0,-1 0 0,0 0 0,-18 0 0,18 0 0,0 0 0,0 0 0,0 0 0,19 18 0,17-18 0,1 18 0,-1-18 0,-18 0 0,-18 0 0,19 0 0,-19 0 0,0 0 0,-18 0 0,18 0 0,18 0 0,-36 0 0,37 0 0,-1 0 0,0 0 0,-18 0 0,1 0 0,-1 0 0,0 0 0,-18 0 0,18 0 8,0 0 0,0 0-8,-18 18 88</inkml:trace>
    </iact:actionData>
  </iact:action>
  <iact:action type="add" startTime="181071">
    <iact:property name="dataType"/>
    <iact:actionData xml:id="d8">
      <inkml:trace xmlns:inkml="http://www.w3.org/2003/InkML" xml:id="stk8" contextRef="#ctx0" brushRef="#br0">15512 15929 0,'0'-18'184,"18"0"-152,19 18-8,-37 0-8,18 0-8,18 0 0,-18 0 0,0 0 0,19 0 0,-37 0 0,18 0 0,0 0 0,0 0 0,-18 0 72,18 0-64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31:43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55">
    <iact:property name="dataType"/>
    <iact:actionData xml:id="d0">
      <inkml:trace xmlns:inkml="http://www.w3.org/2003/InkML" xml:id="stk0" contextRef="#ctx0" brushRef="#br0">1579 2613 0,'0'0'16,"18"0"16,0 0-16,18 0-8,-18 0 7,37 0-14,-1 0 7,55 0 0,54 0 0,-54 0 0,91 0 0,-1 0 0,1 0 0,-19 36 1,1-18-2,17 0 3,-35 37-4,-1-1 4,18-36-4,19 18 5,-109-17-6,72-19 7,-36 18-8,-36-18 8,36 0-8,-55 0 9,37 0-10,-36 0 11,-19 0-12,-36 0 12,37 0-12,-55 0 143</inkml:trace>
    </iact:actionData>
  </iact:action>
  <iact:action type="add" startTime="12003">
    <iact:property name="dataType"/>
    <iact:actionData xml:id="d1">
      <inkml:trace xmlns:inkml="http://www.w3.org/2003/InkML" xml:id="stk1" contextRef="#ctx0" brushRef="#br0">9489 9579 0,'0'0'96,"0"0"-64,18 0-24,0 0 1,0 0-2,19 0 3,-1 0-4,0 0 5,-18 0-6,19 0 6,-19 0-6,0 0 7</inkml:trace>
    </iact:actionData>
  </iact:action>
  <iact:action type="add" startTime="58180">
    <iact:property name="dataType"/>
    <iact:actionData xml:id="d2">
      <inkml:trace xmlns:inkml="http://www.w3.org/2003/InkML" xml:id="stk2" contextRef="#ctx0" brushRef="#br0">6731 8926 0,'18'0'175,"-18"0"-151,18 0-16,-18 18 40</inkml:trace>
    </iact:actionData>
  </iact:action>
  <iact:action type="add" startTime="59900">
    <iact:property name="dataType"/>
    <iact:actionData xml:id="d3">
      <inkml:trace xmlns:inkml="http://www.w3.org/2003/InkML" xml:id="stk3" contextRef="#ctx0" brushRef="#br0">15059 8600 0,'0'0'112,"90"0"-104,-35 0 0,-19 0 0,0 0 0,1 0 0,-19 0 0,-18 0 0,18 18 128</inkml:trace>
    </iact:actionData>
  </iact:action>
  <iact:action type="add" startTime="60868">
    <iact:property name="dataType"/>
    <iact:actionData xml:id="d4">
      <inkml:trace xmlns:inkml="http://www.w3.org/2003/InkML" xml:id="stk4" contextRef="#ctx0" brushRef="#br0">15712 8636 0,'0'0'96,"0"0"-88,36 0 0,-36 0 0,18 0 0,0 0 32</inkml:trace>
    </iact:actionData>
  </iact:action>
  <iact:action type="add" startTime="67956">
    <iact:property name="dataType"/>
    <iact:actionData xml:id="d5">
      <inkml:trace xmlns:inkml="http://www.w3.org/2003/InkML" xml:id="stk5" contextRef="#ctx0" brushRef="#br0">5207 15095 0,'0'0'40,"18"0"0,-18 0-8,37 0-24,-37 0 0,36 0 0,0 0 0,19 0-1,17 0 1,19 0 0,0 0 0,-1 0 0,19 0 1,18 0-2,-36 0 2,18 0-1,-37 0-1,37 0 2,0 0-1,-55 0-1,19 0 1,-19 0 0,1 0 1,17 0-1,1 0 0,-19 0 0,19 0 0,-37 0 0,19 0 0,17 0 0,-17 0 0,-37 0 0,18 0 0,-18 0 0,0 0 0,1 0 0,-1 0 0,0 0 0,0 0 4,36 0-8,-17 0 4,-19 0 0,18 0 0,0 0 0,19 0 0,-1 0 0,-36 0 0,37 0 0,17-18 0,-53 18 0,-1 0 0,18 0 0,0 0 0,1 0 0,-1 0 0,18 0 0,-17 0 0,17 0 0,0 0 0,1 0 0,-1 0 0,19 0 0,-19 0 0,19 0 0,-19 0 0,1 0 0,-19 0 0,37 0 0,-37 0 0,0 0 0,19 0 0,-55 0 0,36 0 0,-18 0 0,0 0 8,0 0-8</inkml:trace>
    </iact:actionData>
  </iact:action>
  <iact:action type="add" startTime="81228">
    <iact:property name="dataType"/>
    <iact:actionData xml:id="d6">
      <inkml:trace xmlns:inkml="http://www.w3.org/2003/InkML" xml:id="stk6" contextRef="#ctx0" brushRef="#br0">5207 15839 0,'0'18'80,"0"-18"-72,18 0 1,19 18-2,-37-18 3,18 0-4,-18 0 5,36 0-6,-18 0 6,0 0-6,0 0 7,-18 0-8,19 0 4,-1 0 0,0 0 0,-18 0 0,18 0 0,18 36 8,-18-36-6,1 0-4,-1 0 2,0 0 0,36 0 0,-17 0 0,-1 0 1,-18 0-2,36 0 2,-35 0-2,-1 0 3,0 0-4,-18 0 10,36 0-8,-18 0 0,-18 0 4,37 0-8,-1 0 9,-18 0-10,0 0 5,0 0 0,0 0 0,19 0 0,-37 0 0,36 0 0,-18 0 0,-18 0 0,18 0 8,0 0-8,1 0 0,-1 0 0,18 0 1,-18-18-2,18 18 3,-17 0-4,17 0 4,-18 0-4,-18 0 5,18 0-6,18 0 7,-36 0 0,19 0 9,-1 0-18,18-36 11,-36 36-4,36 0-2,-18 0 8,-18 0-8,37-18 0,-37 18 0,18 0 0,0-18 0,0 18 0,0 0 0,19-19 0,-19 19 0,0 0 0,0 0 8,0 0-8,-18 0 8,18 0 0,0 0-8,1 0 8,-19 0 8,18 0-16,0 0 0,0 0 0,0 0 8,0 0-8,19 0 0,-1 0 8,-36 0-8,18 0 0,0 0 0,0 0 8,0 19-8,19-19 0,-1 0 0,18 0 0,-35 36 0,35-36 0,-36 0 0,18 18 0,1 0 0,-19-18 0,-18 0 0,18 0 0,0 18 0,0-18 8,-18 0-8,18 0 392,1 0-392,-1 0 0,-18 0 0,18 0 0,0 0 0,18 0 0,-36 0 0,18 0 8,1 0-8,-1 0 0,0 0 0,0 0 0,0 0 0,-18 0 0,18 0 0,19 0 0,-37 0 0,18 0 0,18 0 0,-18 0 0,-18 0 0,18 0 0,0 0 0,1 0 0,-19 0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33:20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27">
    <iact:property name="dataType"/>
    <iact:actionData xml:id="d0">
      <inkml:trace xmlns:inkml="http://www.w3.org/2003/InkML" xml:id="stk0" contextRef="#ctx0" brushRef="#br0">6513 9888 0,'0'0'160,"37"0"-152,-37 0 24,18 0-16,-18 0 16,18 0 56</inkml:trace>
    </iact:actionData>
  </iact:action>
  <iact:action type="add" startTime="9043">
    <iact:property name="dataType"/>
    <iact:actionData xml:id="d1">
      <inkml:trace xmlns:inkml="http://www.w3.org/2003/InkML" xml:id="stk1" contextRef="#ctx0" brushRef="#br0">9217 9888 0</inkml:trace>
    </iact:actionData>
  </iact:action>
  <iact:action type="add" startTime="10027">
    <iact:property name="dataType"/>
    <iact:actionData xml:id="d2">
      <inkml:trace xmlns:inkml="http://www.w3.org/2003/InkML" xml:id="stk2" contextRef="#ctx0" brushRef="#br0">9852 10360 0,'0'0'144,"54"0"-136,-18 0 1,19 0-2,-1 0 3,-17 0-4,-19 0 5,-18 0-6</inkml:trace>
    </iact:actionData>
  </iact:action>
  <iact:action type="add" startTime="11491">
    <iact:property name="dataType"/>
    <iact:actionData xml:id="d3">
      <inkml:trace xmlns:inkml="http://www.w3.org/2003/InkML" xml:id="stk3" contextRef="#ctx0" brushRef="#br0">6822 10614 0,'18'0'112,"18"18"-104,55-18 4,-37 18-8,19-18 8,0 0-8,-1 0 3,1 0 2,-73 0-2,18 0 1,0 0 1</inkml:trace>
    </iact:actionData>
  </iact:action>
  <iact:action type="add" startTime="16363">
    <iact:property name="dataType"/>
    <iact:actionData xml:id="d4">
      <inkml:trace xmlns:inkml="http://www.w3.org/2003/InkML" xml:id="stk4" contextRef="#ctx0" brushRef="#br0">4373 15476 0,'36'0'128,"-36"0"-112,36 0-8,0 0 4,19 0-8,17 0 9,-35 0-10,35 0 5,-17 0 0,-1 18 0,-18-18 2,1 0-4,-19 0 2,18 0 0,-36 0 8,18 0 8,-18 0 0,37 0-13,-1 18 2,-18 0-5,0-18 0,37 0 0,-37 18 0,0-18 0,0 0 0,-18 0 0</inkml:trace>
    </iact:actionData>
  </iact:action>
  <iact:action type="add" startTime="19243">
    <iact:property name="dataType"/>
    <iact:actionData xml:id="d5">
      <inkml:trace xmlns:inkml="http://www.w3.org/2003/InkML" xml:id="stk5" contextRef="#ctx0" brushRef="#br0">5334 9997 0,'0'0'144,"55"0"-136,-1 0 0,19 18 0,-19-18 0,0 0 0,-17 0 0,-19 0 0,18 18 0,-18-18 0,-18 0 0,37 0 0,-37 0 0,36 18 0,-18-18 0,18 0 0,-18 0 0,19 0 0,-1 0 0,-36 0 0,36 0 0,-18 0 0,-18 0 0,19 0 16,-1 0 8,18 0-16,-36 0-8,18 0 0,0 0 0,0 0 8</inkml:trace>
    </iact:actionData>
  </iact:action>
  <iact:action type="add" startTime="58980">
    <iact:property name="dataType"/>
    <iact:actionData xml:id="d6">
      <inkml:trace xmlns:inkml="http://www.w3.org/2003/InkML" xml:id="stk6" contextRef="#ctx0" brushRef="#br0">5352 10051 0,'0'0'176,"37"0"-168,-1 0 0,36 0 0,-17 0 0,17-18 0,-35 0 0,17 0 0,-18 18 8,-17-18-8,-19 18 0,36 0 0,-36 0 72,36 0-72,-18 0 0,-18 0 0,18 0 8,1 0 48,17 0 776,18 0-832,-17 0 0,-1 0 0,-36 0 0,36 0 72,-36-19 0,18 19 0,-18 0-64,18 0 0,1 0 0,-1 0 0</inkml:trace>
    </iact:actionData>
  </iact:action>
  <iact:action type="add" startTime="62636">
    <iact:property name="dataType"/>
    <iact:actionData xml:id="d7">
      <inkml:trace xmlns:inkml="http://www.w3.org/2003/InkML" xml:id="stk7" contextRef="#ctx0" brushRef="#br0">11031 9561 0,'0'0'72,"73"0"-64,54 0 0,0 0 0,36 0 0,18 0-1,19 37 4,-55-37-5,36 0 2,-35 0 0,-19 0-1,-55 0 1,-17 0 1,-37 0-1,-18 0 0,0 0 216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6:49:51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99">
    <iact:property name="dataType"/>
    <iact:actionData xml:id="d0">
      <inkml:trace xmlns:inkml="http://www.w3.org/2003/InkML" xml:id="stk0" contextRef="#ctx0" brushRef="#br0">3556 6513 0,'-18'0'16,"18"0"131,54 0-122,-35 0-10,-19 18-7,36-18 2,0 0 1,0 0 5,-17 0 7,-1 0-11,18 0 4,0 0-8,-18 0 0,19 0 0,-1 0 0,0 0-4,-18 0 4,1 0 8,17 0 8,-18 0-12,18 0 5,-18 0-8,55 0 5,-19 0 2,-35 0-12,-1 0 4,18 0 0,0 0 0,-18 0 1,19 0-2,-1 0 2,-18 0-2,0 0 2,19 0-6,-1 0 11,0 0-12,-18 0 13,0 0-14,37 0 7,-37 0 0,0 0 8,18 0-15,19 0 10,-37 0-3,0 0 6,18 0-12,-17 0 7,-1 0-3,0 0 0,36 0 10,-17 0-1,-19 0-3,0 0-8,18 0 9,-18 0-12,0 0 5,19 0 4,-19 0-4,0 0 5,36 0 2,-17 0-9,-19 0 4,-18 19 1,54-19-2,-36 0 3,19 0-4,-19 0 4,0 0-3,18 0 3,-18 0-8,-18 18 5,37-18 1,-19 0 0,54 0 8,-53 0-7,-1 0-6,0 0 5,18 0 0,-18 0 0,0 0 0,37 0 8,-55 36-7,54-36-5,-17 0 11,-1 0 2,-18 0-10,36 0 9,-17 0-3,-19 0 2,18 0 9,0 0-12,1 0-4,-19 0 1,36 0 6,-36 0 1,19 0-3,-19 0 3,18 18-1,19-18 1,-19 0-8,-18 0-4,0 0 4,18 0 0,1 0 9,-1 0-2,0 0 5,-18 0-12,19 0 8,-19 0 0,0 0-4,-18 36 0,54-36-8,-35 0 12,-1 0 0,18 0-4,0 0 4,-18 0-8,1 0 8,17 0 0,0 0-4,-18 0-4,0 0 1,19 0-2,-19 0 1,36 0 8,-36 0-12,19 0 4,-19 0 0,0 0 0,18 0 0,1 0 8,-19 0-4,18 0 44,18 0-44,1 0 4,-37 0-8,0 0 0,18 0 0,-17 0 0,-1 0-3,18 0 10,0 0 10,-18 0-9,19 0-5,-1 0 5,0 0 1,-18 0-2,1 0 5,17 0 4,-18 0 4,0 0-12,18 0 9,-17 0-6,-1 0-3,18 0 0,0 0-8,1 0 4,-19 0-4,0 0 0,54 0 8,-35 0 0,-19 0-8,0 0-4,36 0 12,-35 0-8,-1 0 0,0 0 0,54-18 8,-53 18-12,-1 0 4,36 0 0,-36 0 8,19 0 0,-1 0-4,0 0 4,19 0 0,-37 0-8,18 0 8,-18 0-2,37 0-8,-1 0 10,-36-18-3,0 18-10,19 0 5,-19 0-2,0 0 0,18 0 3,-18 0-1,19 0 7,-19 0-4,36 0-1,-36 0-3,0 0 2,19 0-2,-19 0 1,0 0 8,36 0-4,-17 0 4,-1 0 0,-18 0 0,18 0-4,-17 0 4,-1 0 8,-18 0 88,-18 0 2408,18-36-2512</inkml:trace>
    </iact:actionData>
  </iact:action>
  <iact:action type="add" startTime="12087">
    <iact:property name="dataType"/>
    <iact:actionData xml:id="d1">
      <inkml:trace xmlns:inkml="http://www.w3.org/2003/InkML" xml:id="stk1" contextRef="#ctx0" brushRef="#br0">6713 6513 0,'-18'0'68</inkml:trace>
    </iact:actionData>
  </iact:action>
  <iact:action type="add" startTime="12209">
    <iact:property name="dataType"/>
    <iact:actionData xml:id="d2">
      <inkml:trace xmlns:inkml="http://www.w3.org/2003/InkML" xml:id="stk2" contextRef="#ctx0" brushRef="#br0">6659 6513 0,'18'0'85,"36"0"-69,-36 0-8,0 0 0,37 0 8,-91 0 44,17 0-55,1 0 10,-18 0 1</inkml:trace>
    </iact:actionData>
  </iact:action>
  <iact:action type="add" startTime="13219">
    <iact:property name="dataType"/>
    <iact:actionData xml:id="d3">
      <inkml:trace xmlns:inkml="http://www.w3.org/2003/InkML" xml:id="stk3" contextRef="#ctx0" brushRef="#br0">9072 6477 0,'0'0'148,"18"0"-132,18 0 0,-18 0 0,0 0-8,19 0 4,-1 0 4,-18 0 16,0 0 20,-36 36 20</inkml:trace>
    </iact:actionData>
  </iact:action>
  <iact:action type="add" startTime="14763">
    <iact:property name="dataType"/>
    <iact:actionData xml:id="d4">
      <inkml:trace xmlns:inkml="http://www.w3.org/2003/InkML" xml:id="stk4" contextRef="#ctx0" brushRef="#br0">6677 6477 0,'0'-18'16</inkml:trace>
    </iact:actionData>
  </iact:action>
  <iact:action type="add" startTime="18883">
    <iact:property name="dataType"/>
    <iact:actionData xml:id="d5">
      <inkml:trace xmlns:inkml="http://www.w3.org/2003/InkML" xml:id="stk5" contextRef="#ctx0" brushRef="#br0">3611 8182 0,'-37'-18'4,"37"0"64,37 18-60,-19 0 0,0 0 0,18 0 0,0 0 8,1 0-4,-19 0-4,18 0 0,0 0 8,1 0 0,-19 0-12,18 0 4,0 0 0,-17 0 0,17 0 0,0 0 0,19 0 0,-19 0 0,-18 0-4,0 0 4,18 0 0,-17 0 0,-1 0 0,18 0 0,-18 0 8,18 0-4,-17 0 4,17 0-8,-18 0 0,18 0 0,1 0 0,17 0-4,-18 0 4,1 0 0,-1 0 0,0 0 0,0 0 0,-17 0 0,17 0 0,-18 0-4,36 0 4,-17 0 0,-1 0 0,0 0 0,1 0-1,17 0 2,-18 0-1,-18 0-3,19 0 2,-1 0 1,0 0-1,1 0 1,-1 0 0,0 0 0,19 0 0,-19 0-4,-18 0 4,18 0 0,1 0 0,-19 18 1,18-18-1,0 0 0,19 0 0,-19 0-5,18 0 6,-17 0-1,-1 0 0,0 18 0,19-18 0,-19 0 0,0 0 0,1 0-4,-1 0 4,-18 0 0,0 0 0,0 0 0,55 0 8,-55 0-8,0 0-4,18 0 4,19 0 0,-19 37 0,0-37 0,1 0 8,-1 0-4,18 0 4,-17 0-8,-1 0 0,-18 18 0,37-18 0,-19 0 0,0 0-4,0 0 4,1 0 0,-1 0 0,-18 0 0,18 0 8,1 0-4,17 0 12,-18 0-8,1 0 0,-1 0-4,0 0 4,1 0-5,-19 0-6,0 0 6,18 0-6,-18 0 7,19 0-11,-1 0 6,0 0 2,-18 0-2,0 0 2,1 0-2,17 0 3,-18 0-8,0 0 6,37 0 0,-37 0 0,0 0 0,0 0 0,18 0 0,-18 0 0,19 0 4,-1 0-4,-18 0 0,18 0 8,1 0 0,-1 0-12,0 0 12,-18 0 0,1 0 8,-19 0 124,-19 0-80,19 0-52,-36 0 352,18-36-356</inkml:trace>
    </iact:actionData>
  </iact:action>
  <iact:action type="add" startTime="21456">
    <iact:property name="dataType"/>
    <iact:actionData xml:id="d6">
      <inkml:trace xmlns:inkml="http://www.w3.org/2003/InkML" xml:id="stk6" contextRef="#ctx0" brushRef="#br0">3846 9053 0,'-36'0'20,"36"0"-12,-18 0 24,18-36-24,-18 36-4,-18 0 4,17 0 0,1 0 0,-18 0 0,18 0 0,-18 0 8,17 0-4,19-18-4,-54 18 0,36-18 8,18-19 0,-18 37-13,18-18 6,-37 18-1,37-18 0,-18 18 0,18-36 0,-18-19 8,18 19-4,0 18-4,0-18 0,0-1 0,0 1-1,0 0 2,36 0-1,-36-1-5,19 19 6,-19-18-1,18 18 0,-18 0-1,36 18 2,-36-55-1,18 55 0,-18-18-4,18 18 4,-18-18 0,55 18 0,-37-36 0,0 36 0,18-19 0,-18 19 0,-18-18-5,19 18 5,17-36 9,-18 36-1,18 0 4,-18 0 4,1 18-8,-19 37-8,54-19-1,-36 0-3,-18 0 4,55 19 1,-55-19-1,36 0-1,-36-17 2,0-1-1,0 0 0,0 18-4,0-18 4,0-18-1,0 37 2,-55-37-1,37 54-1,-18-36 9,18-18-12,18 36 5,-36-36-1,36 37 0,-19-37 0,19 18 0,0 0 8,0 0-4,0 37 4</inkml:trace>
    </iact:actionData>
  </iact:action>
  <iact:action type="add" startTime="23024">
    <iact:property name="dataType"/>
    <iact:actionData xml:id="d7">
      <inkml:trace xmlns:inkml="http://www.w3.org/2003/InkML" xml:id="stk7" contextRef="#ctx0" brushRef="#br0">3738 12337 0,'-37'0'12,"19"0"20,0 0-17,-18 0-2,-1-18-5,19 18 0,-18-18 0,0 18-1,18-55 2,18 37-1,-55 0 0,55-18-4,-18 18 4,18-19 0,0 1 0,0 18-1,0-18 2,0-1-1,0 1-5,0 18 9,0-18-7,0-1 7,18-17-7,-18 18 2,0-1 1,0 19 0,0-18-2,0 18 0,-18-18 10,18-19-1,18 19 2,18 18-5,1-19 4,-1 37-1,18-18 2,-17 18-5,-19 0 4,18 0 0,-18 0 0,-18 18-7,18-18-7,19 37 7,-1-37-2,-18 18 1,18-18 1,-36 36-1,19-36-1,-1 18 6,-18 19 3,0-1-8,0 0 0,0 0 0,0 19-1,-55-1-1,55 19 1,-18-19 3,18-17-4,0-19 5,0 36 1,0-18 1,0-17 18,-36-19-3,36 0-19</inkml:trace>
    </iact:actionData>
  </iact:action>
  <iact:action type="add" startTime="24268">
    <iact:property name="dataType"/>
    <iact:actionData xml:id="d8">
      <inkml:trace xmlns:inkml="http://www.w3.org/2003/InkML" xml:id="stk8" contextRef="#ctx0" brushRef="#br0">4209 11484 0,'-36'0'7,"36"-18"1,18 18 65,18 0-58,-17 0-6,17 0-1,0 0-1,37 18 1,-19-18-3,1 0 2,-1 0 1,0 0 0,1 0 0,-1 0 0,1 0 0,-19 0 0,18 0-4,19 0 4,36 0 0,-37 0 0,1 0 0,18 0 0,-37 0 0,19 0 0,-19 0-4,19 19 4,-1-19 0,1 0 0,-19 0 0,1 36 0,-1-36 0,-18 0 0,19 0-4,-19 0 4,19 0 0,-19 0 0,0 0 0,-18 18 0,19-18 0,17 0 4,-36 0-4,0 0 0,19 0 0,-19 36 0,0-36 0,36 0 0,-17 0 0,-1 18-4,0-18 4,0 0 0,19 0 0,-37 0 0,0 0 0,18 0 8,1 0-3,-55 0 26,-37 0-30,-36 0-5</inkml:trace>
    </iact:actionData>
  </iact:action>
  <iact:action type="add" startTime="28896">
    <iact:property name="dataType"/>
    <iact:actionData xml:id="d9">
      <inkml:trace xmlns:inkml="http://www.w3.org/2003/InkML" xml:id="stk9" contextRef="#ctx0" brushRef="#br0">7475 10269 0,'-18'0'8,"-37"0"8,37 0-8,-18 0 0,0 0 0,-19 0 1,37 0-6,-36 0 5,17 0 0,1 0 0,-18 0 0,17 0 0,1 0 0,0-36 0,0 36-4,-19 0 4,1-37 0,17 37 0,1-18 0,-18 18 0,-1-36 0,19 36 1,0-36-6,-19 36 5,-17-55 0,17 37 0,19-18 0,-18 36 0,-19-37 0,19 1-4,17 0 4,1 18 0,0-19 0,-19 19 0,37-18 0,0 18 0,-18 0 0,36-37-4,-18 19 4,18 18 0,0-37 8,0 19-8,0 18 0,36-18 0,0 36 0,0-37-4,19 37 4,-37-18 0,18 18 0,1-36 0,-1 36 0,-18 0 0,0 0-4,37-18 4,-19 18 0,18 0 0,-17 0 0,17 0 0,0 0 0,19-36 0,0 36-4,-19-37 4,19 37 0,-19-18 0,-18 18 0,1 0 0,17-54 0,0 54 0,-17-18-4,17 18 4,1-37 0,17 37 0,19 0 0,18-36 0,-19 36 0,19 0 0,-18 0-4,18 0 4,-18 0 0,17 0 0,-35 0 0,-19 0 0,1 0 0,-19 0 0,19 18 0,-19-18-4,0 18 4,0-18 0,-17 37 0,-1-37 0,18 54 0,-18-36 0,18 18-4,-17-17 4,-19-1 0,36 18 0,-36-18 0,0 18 0,0 19 0,0-1 0,0-17-4,-18 35 4,-19 1 0,-17-1 0,18 19 0,-19-18 0,1-19 0,18 19 0,-19-37-4,37 0 4,-18-18 0,18-18 0,18 37 0,-55-37 0,19 36 0,-19-36 4,19 0-4,-18 0 0,-37 0 0,-18 0 0,0 0 0,-18-36 0,37 36 0,-1-55-4,18 55 4,19-36 0,-1 36 0,37 0 0,0-18 8,18 18 4</inkml:trace>
    </iact:actionData>
  </iact:action>
  <iact:action type="add" startTime="30745">
    <iact:property name="dataType"/>
    <iact:actionData xml:id="d10">
      <inkml:trace xmlns:inkml="http://www.w3.org/2003/InkML" xml:id="stk10" contextRef="#ctx0" brushRef="#br0">9525 9235 0,'-36'0'18,"54"0"74,18 36-84,1-36 4,17 0-11,0 0 6,19 0 2,36 18-2,18-18 3,-18 0-4,0 36 4,-19-36-8,-17 0 6,18 0 0,-19 0 0,-17 0 0,-19 0 0,0 0 1,0 0-2,1 0 2,-19 0-6,18-18 13,-54 18 36,0 0-44</inkml:trace>
    </iact:actionData>
  </iact:action>
  <iact:action type="add" startTime="31604">
    <iact:property name="dataType"/>
    <iact:actionData xml:id="d11">
      <inkml:trace xmlns:inkml="http://www.w3.org/2003/InkML" xml:id="stk11" contextRef="#ctx0" brushRef="#br0">9725 9543 0,'0'-18'32,"0"18"40,36 0-64,0 0 3,-18 0-6,37 0 7,-1 0-8,19 0 8,18 0-8,-19 0 0,1 0 4,-1 0 0,1 0 2,-19 0-4,-17 0 4,-1 0-4,-18 0 5,18 0-2,-18 0 16</inkml:trace>
    </iact:actionData>
  </iact:action>
  <iact:action type="add" startTime="32416">
    <iact:property name="dataType"/>
    <iact:actionData xml:id="d12">
      <inkml:trace xmlns:inkml="http://www.w3.org/2003/InkML" xml:id="stk12" contextRef="#ctx0" brushRef="#br0">9707 9833 0,'0'-36'8,"18"36"36,0 0-36,0-18 0,18 18-4,1 0 4,-1 0 0,18 0 0,19 0 0,-1 0 0,37 18 0,0-18 0,-36 0-4,-19 0 4,1 0 0,-19 0 0,0 0 0,-18 0 20</inkml:trace>
    </iact:actionData>
  </iact:action>
  <iact:action type="add" startTime="33172">
    <iact:property name="dataType"/>
    <iact:actionData xml:id="d13">
      <inkml:trace xmlns:inkml="http://www.w3.org/2003/InkML" xml:id="stk13" contextRef="#ctx0" brushRef="#br0">9942 9979 0,'19'0'44,"-1"0"-28,0 0-8,0 0 0,18 0 0,19 0 0,-1 0-4,37 0 4,18 0 0,18 0 0,-55 0 0,1 0 0,-37 0 0,-18 0 0,-18 0 36</inkml:trace>
    </iact:actionData>
  </iact:action>
  <iact:action type="add" startTime="33756">
    <iact:property name="dataType"/>
    <iact:actionData xml:id="d14">
      <inkml:trace xmlns:inkml="http://www.w3.org/2003/InkML" xml:id="stk14" contextRef="#ctx0" brushRef="#br0">9961 10251 0,'0'-18'32,"0"18"-4,36 0-12,-18 0-8,18 0 0,1 0 0,17 0 0,19 0-4,17 18 4,-17-18 2,-1 0-4,-17 0 2,-19 0 0,19 0 0,-37 0 0,-55 0 96,1 0-94</inkml:trace>
    </iact:actionData>
  </iact:action>
  <iact:action type="add" startTime="34656">
    <iact:property name="dataType"/>
    <iact:actionData xml:id="d15">
      <inkml:trace xmlns:inkml="http://www.w3.org/2003/InkML" xml:id="stk15" contextRef="#ctx0" brushRef="#br0">10015 10432 0,'36'0'32,"-18"0"-4,1 0-20,17 0 0,-18 0 0,0 0 0,18 0 0,1 0 0,-1 0-4,0 0 4,1 18 0,17-18 0,-36 0 0,0 0 8,-18 0 12,-18 0-20,-36 0 2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34:57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11">
    <iact:property name="dataType"/>
    <iact:actionData xml:id="d0">
      <inkml:trace xmlns:inkml="http://www.w3.org/2003/InkML" xml:id="stk0" contextRef="#ctx0" brushRef="#br0">15966 12990 0,'0'18'8,"36"-18"0,0 19 2,19-19-4,-1 18 5,19-18-6,18 36 7,-19-36-8,37 0 8,-18 0-8,36 0 4,-18 0 0,-19 0 0,1 0 0,0 0 0,36 0 0,-55 0 0,1 0 0,18 0 0,-1 0 0,1 18 1,-18 0-2,-1-18 2,37 18-2,0-18 1,-37 19 0,92-19 0,-37 18 1,-18-18-2,54 54 3,-18-54-4,18 36 6,-18-36-8,1 0 9,-38 0-10,19 0 5,0 19 0,-18-19 0,55 18 0,-56 0 0,-17-18 0,18 0 0,18 0 0,-54 0 0,17 0 0,19 0 0,36 0 1,-36 0-2,-18 0 2,18 0-2,18 0 3,-37 0-4,19 0 4,-18 0-4,0 0 5,-19 0-6,-17 0 7,-1 0-8,1 0 4,-37 0 0,36 0 6,1 0-12,-19 0 6,0 0 0,-18 0 0,0 0 0,1 0 0,-1 0 0,-18 0 8,18 0 112</inkml:trace>
    </iact:actionData>
  </iact:action>
  <iact:action type="add" startTime="18923">
    <iact:property name="dataType"/>
    <iact:actionData xml:id="d1">
      <inkml:trace xmlns:inkml="http://www.w3.org/2003/InkML" xml:id="stk1" contextRef="#ctx0" brushRef="#br0">16546 13008 0,'0'-18'72,"0"18"-56,-36 0-8,0 18 2,-19-18-4,-35 73 5,-1-19-6,0 1 7,-54 17-8,54-17 4,1-1 0,-1 1 0,55-37 0,-1 18 0,1-18 0,18-18 0,0 18 8,18-18 136,0 0-145,18 0 2</inkml:trace>
    </iact:actionData>
  </iact:action>
  <iact:action type="add" startTime="19739">
    <iact:property name="dataType"/>
    <iact:actionData xml:id="d2">
      <inkml:trace xmlns:inkml="http://www.w3.org/2003/InkML" xml:id="stk2" contextRef="#ctx0" brushRef="#br0">16038 12918 0,'19'0'80,"-1"18"-72,18 18 0,37 0 0,-73 1 0,36-19 0,18 73 0,-54-55-1,37 0 2,-1 37-1,-18-37 0,18 0 0,-18 1-1,1-37 2</inkml:trace>
    </iact:actionData>
  </iact:action>
  <iact:action type="add" startTime="21604">
    <iact:property name="dataType"/>
    <iact:actionData xml:id="d3">
      <inkml:trace xmlns:inkml="http://www.w3.org/2003/InkML" xml:id="stk3" contextRef="#ctx0" brushRef="#br0">22606 12337 0,'0'0'64,"0"0"-57,0 36 2,0 1-2,0-37 1,18 36 0,-18-18 0,18 0 0,-18 0 0,0-18 0,0 19 8,0-1 73,0 0-82,19 0 10</inkml:trace>
    </iact:actionData>
  </iact:action>
  <iact:action type="add" startTime="22659">
    <iact:property name="dataType"/>
    <iact:actionData xml:id="d4">
      <inkml:trace xmlns:inkml="http://www.w3.org/2003/InkML" xml:id="stk4" contextRef="#ctx0" brushRef="#br0">22751 12283 0,'0'0'47,"18"0"-39,19 0 0,-1 0 0,18 0 0,-35 0 0,17 0 0,-36 18 128,0 0-104,0 0-24,0 0 0,0 0 0,0 19 0,-18-19 0,0 0 0,18 18 0,0 1 0,0 17 0,0-36 0,-19 37 0,19-37 0,0 18 0,-18 0 0,18-36 0,0 18 0,0 19 0,0-37 0,0 18 0,0 0 0,0 0 0,0-18 8,0 18 0,0 0 8,0 1 0,0-19 16,0 18 19,0-18-14,0 0-29,0-18 0,0-1 0,0 19-8,0-18 0,0 0 0,0 0 0,-18 18 1,-18 0-2,-19 0 1,19 0 0,18 0 0,0 0 0,0 0 0,0 0 0,18 0 136,0-18-63,18 18-65,0-18 0,-18 18 7,0-18-15,0-1 0,0 1 0,0 18 0,0-18 0,0 0 0,0 0 0,0 18 0,0-18 0,0-19 8,0 19-8,0-18 0,0 18 0,0-18 0,0 17 0,0-17 0,0 18 0,0 0 0,0-18 0,0 17 0,0-17 0,0 18 0,0 18 0,0-18 0,0 0 0,0 0 0,0-1 8,0 1-8,-18 18 120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35:27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15">
    <iact:property name="dataType"/>
    <iact:actionData xml:id="d0">
      <inkml:trace xmlns:inkml="http://www.w3.org/2003/InkML" xml:id="stk0" contextRef="#ctx0" brushRef="#br0">8763 8400 0,'0'0'175,"18"0"-143,-18 0-24,18 0 0,19 0 0,-1 0 0,-36 0 0,36 0 0,1 0 0,-37 0 0,36 0 0,-18 0 0,0 0 0,18 0 0,-36 0 0,19 0 0,-19 0 0,36 0 8,-36 0 8,18 0-16,-18 0 0,18 0 0,0 0 0,0 0 16,-18 0 64,19 0-24,17 0-48,-36 0-8,36 0 0,-36 0 0,18 0 0</inkml:trace>
    </iact:actionData>
  </iact:action>
  <iact:action type="add" startTime="8379">
    <iact:property name="dataType"/>
    <iact:actionData xml:id="d1">
      <inkml:trace xmlns:inkml="http://www.w3.org/2003/InkML" xml:id="stk1" contextRef="#ctx0" brushRef="#br0">11339 9489 0,'19'-18'55,"-19"18"-23,18 0-16,0 0 0,18 0-7,-18 0-2,55 0 2,-19 0-1,-36 0 1,37 0-3,-19 0 5,-18 0-6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35:41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15">
    <iact:property name="dataType"/>
    <iact:actionData xml:id="d0">
      <inkml:trace xmlns:inkml="http://www.w3.org/2003/InkML" xml:id="stk0" contextRef="#ctx0" brushRef="#br0">5897 5806 0,'0'-18'48,"0"18"-16,0-19-24,18 19 8,0 0 0,18 0-5,0 0-6,19 0 7,17 0-8,-17 0 8,17 0-8,1 0 4,0 0 0,17 0 0,-17 0 0,-1 0 5,37-36-10,-72 36 11,17-18-12,0 18 12,1-18-12,-37 18 6,18 0 0,1-18 0,-1 18 0,18 0 0,-36 0 0,19-18 0,-19 18 2,0 0-4,-18 0 146,18-19-136,-18 19 96,18 0-104,0 0 3,1 0-6,-1 0 3,36 0 0,-36 19 0,-18-19 0,18 0 1,1 0-2</inkml:trace>
    </iact:actionData>
  </iact:action>
  <iact:action type="add" startTime="31452">
    <iact:property name="dataType"/>
    <iact:actionData xml:id="d1">
      <inkml:trace xmlns:inkml="http://www.w3.org/2003/InkML" xml:id="stk1" contextRef="#ctx0" brushRef="#br0">2957 5661 0,'0'0'87,"19"0"-47,17 0-23,-36 0 6,54 0-15,1 0 0,35 0 0,19 0 0,18 0 0,0 0 0,0 0 0,18 0 0,-54 0 0,0 0 0,-19 0 0,-17 0 0,-37 0 0,18 0 1,1 0-2,-19-19 1,0 1 0,-18 18 8,18 0-8,0 0 0,0 0 0,-18 0 0,18 0 0,1 0 0,-1 0 0,-18 0 8,18 0-8,0 0 33,0 0-18,-18 0-7,18 0-8,0 0 0,1 0 0,35 0 0,-18 0 0,19 0 0,17 18 0,-54-18 0,37 0 0,-19 0 0,-36 19 0,18-19 0,0 0 97,-18 0-82,19 0-15,-19 0 0,18 0 1,0 0-2,0 0 1,-18 0 8,18 0 52,-18 0-56,36 0-4,-36 0 17,19 0 1230,-19 0-1231,18 18-14,0-18 28,-18 0-14,36 18-8,-18-18 131,-18 0-134,18 0-5,1 0 8,-1 0-6,-18 0 4,18 0 2,0 0 0,-18 18 8</inkml:trace>
    </iact:actionData>
  </iact:action>
  <iact:action type="add" startTime="37764">
    <iact:property name="dataType"/>
    <iact:actionData xml:id="d2">
      <inkml:trace xmlns:inkml="http://www.w3.org/2003/InkML" xml:id="stk2" contextRef="#ctx0" brushRef="#br0">8074 5733 0,'0'0'104,"0"0"-96,18 0 0,0 0 0,18-18 6,19 18-12,17 0 6,1 0 0,-1 0 0,-17 0 0,-19 0 0,19 0 1,-55 0-2,18 0 1,0-18 56,0 18-56,0 0 4,18 0 4,-17 0-15,-19 0 2,36 0 5,-36 0 120,18 0-112,18 0-8,-18 0 0,1 0 0,-1 0 0,-18 0 80,18 0-72,0 0-8,0 0 0,-18 0 1,36 0-2,-17 0 2,-19 0-2,18 0 1,0 0 8,0 0 0,-18 0-8,36 0 0,-18 0 9</inkml:trace>
    </iact:actionData>
  </iact:action>
  <iact:action type="add" startTime="46380">
    <iact:property name="dataType"/>
    <iact:actionData xml:id="d3">
      <inkml:trace xmlns:inkml="http://www.w3.org/2003/InkML" xml:id="stk3" contextRef="#ctx0" brushRef="#br0">3084 9108 0,'0'0'176,"0"0"-168,55 0 0,-1 0 0,19 0 0,-19 0 0,19 0 0,-19 0 1,19 0-2,-19 0 2,1 0-2,-37 0 3,18 0-5,-18 0 7,-18 0-7,37 0 11,-37 0-4,18 0-8,0 0 8,0 0-9,-18 0 6,18 0-1,37 0 0,-55 0 0,36-37 0,0 37 2,0 0-4,-17 0 2,35 0 0,-36 0 0,37 0-1,17 0 3,-17 0-3,-19 0 3,18 0-4,-17 0 4,-19 0 7,36 0-16,-36 0 3,37 0 7,-1 0-6,-18 0 3,19 0 0,17 0 5,19 0-10,-36 0 5,-1 0 0,-36 0 0,18 0-1,-17 0 2,35 0-1,-36 0 0,37 0 0,-1 0-1,19 0 2,-37 0-2,36 0 3,1 0-3,-37 0 2,-18 0-2,1 0 3,-1 0 3,-18 0-4,18 0-1,0 0 0,18 0 4,-18 0-8,55 0 4,-19 0 0,19 0 0,-19 0 0,19 0 0,-19 0 0,19 0 0,-19 0 0,19 0 0,-19 0 0,1 0 0,-1 0 0,-17 0 0,17 0 1,0 0-3,1 0 5,-19 0-6,19 0 6,-1 0-5,-36 0 5,18 0-6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40:33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42">
    <iact:property name="dataType"/>
    <iact:actionData xml:id="d0">
      <inkml:trace xmlns:inkml="http://www.w3.org/2003/InkML" xml:id="stk0" contextRef="#ctx0" brushRef="#br0">9942 13789 0,'0'-19'167,"0"19"-151,-18 0-8,18 0 0,-18 0 0,0 0 0,0 0 0,18 0 0,-18 0 0,0 0 0,-1 0 0,19 0 0,-36 0 0,18 19 8,0-1 16,18-18-8,-18 18 0,18-18 0,0 18-8,0 0 0,0 0 0,0-18 48,0 18-55,0-18 6,18 19 25,0-19-8,-18 0 0,18 0 24,-18 0-48,18 0 72,-18 0-64,37 18 0,-37-18-8,18 0 64,0 0-64,-18 0 0,18 0 88,-18 0-88,18 0 25,-18 0-18,18 0 17,0-18-24,-18 18 0,19-19 0,-19 1 24,0 0 24,0 18-24,0-18-16,0 0-8,0 0 0,0 18 8,0-18 209,0 18-218,-37 0 1,37 0 0,-18 0 0,0 0 8,18 0 0,-18 0-8,18 0 8,-18 0 0,18 0-8,-18 18 40,18 0 128,0 0-160,0-18-8,0 18 112,0-18-112,18 0 0,0 0 0,18 0 0,-18 0 208,19 0-208,-37 0 0,18 0 0,-18 0 72,0 0-64,-18 0-8,-1-18 0,1 18 0,0-18 8,18 18 8,-18 0-8,-18 0-8,18 0 0,-1 0 1,-17-18-2,18 18 9,0 0 40,18 0-48,-18 0 8,18 0 120,0 18-119,0-18 6,0 18-7,18 0-8,-18-18 0,18 18 0,18 19 0,-36-37 0,37 18 0,-19-18 0,0 0 0,18 0 112,-36 0-112,18 18 8,-18-18 24,37 0-16,-37 0 8,18 0-24,-18 0 24,18 0-8,-18-36 88,0 17-80,0 1-8,-18 18-8,0 0-8,18 0 32,-19-36-32,1 36 0,0 0 1,-18 0 6,36 0 1,-18 0 0,0 0 32,-1 0-32,19 18 0,0 0 16,0-18-16,0 18-8,0 1 8,0-1 0,0-18 120,19 0-128,17 0 3,0 0-6,-36 0 6,18 0 18,0 0 19,-18-18-16,0-1-8,0 19 0,-18-18-16,18 18 32,-18 0-32,-18 0 0,18 0 0,-19 0 0,19 0 0,18 0 0,-36 0 0,36 0 64,-18 0-64,18 0 2,0 18 12,-18 1 2,18-1-8,0-18-8,0 18 8,0 0 120,0-18-128,18 0 0,0 0 0,18 0 0,-36 0 0,37 0 0,-19 0 0,0 0 16,-18 0 32,18 0-40,0 0 8,0-18 8,-18 18 48,0-18-72,0 0 8,0-1-8,0 19 8,0-18 24,0 18 64,0 0-88,0 0-8,-18 0 0,0 0 8,0 0-8,0 0 8,0 0 0,-1 0-8,1 0 48,18 0-40,-18 0 16</inkml:trace>
    </iact:actionData>
  </iact:action>
  <iact:action type="add" startTime="14323">
    <iact:property name="dataType"/>
    <iact:actionData xml:id="d1">
      <inkml:trace xmlns:inkml="http://www.w3.org/2003/InkML" xml:id="stk1" contextRef="#ctx0" brushRef="#br0">9761 13879 0,'0'0'88,"0"0"-80,0 0 8,0 18-8,0-18 16,0 19-16,18-1 16,-18-18 56,18 0-64,-18 18 0,37 0 24,-19 0-16,0-18 0,-18 0-8,18 0 16,-18 0-24,18 0 16,-18 18-16,18 0 8,0-18 0,-18 0-8,19 0 8,-1 0 40,0 0-48,-18 0 16,18 0 48,-18 0-48,36-18-16,-36 0 16,0 0 368,0 18-368,0-18-16,0 0 3,-18 0-6,18 18 163,0-19-56,-18 19-56,18 0-40,-18 0-8,18 0 0,-36 0 0,36 0 8,-19 0-8,19 0 0,-36 0 0,36 0 0,-18 0 0,18 0 0,-36 0 136,36 0-72,-18 0-56,18 0-8,-37 0 8,37 0 0,-36 19-8,36-19 8,-18 0 0,18 18-6,-18-18 28,18 18 50,0-18-72,0 18 64,0 0-64,0-18 16,0 18-24,18-18 0,-18 18 8,36 1-8,-36-1 0,18-18 0,0 18 0,1 0 0,-1-18 0,18 36 0,-36-36 0,18 0 8,-18 0 48,36 0-56,-36 0 5,19 0-2,-19 0-3,18 0 16,0-18 8,-18 0-24,0 18 8,18-18-8,-18 18 0,0-36 0,0 36 0,0-19 8,0 19-8,0-36 0,0 36 16,0-18 16,0 18-24,0-18 56,0 0 40,0 0-104,0 18 8,-18-19-8,0 1 0,0 0 8,-1 18-8,-17 0 0,18-18 0,0 18 8,0-18-8,0 18 0,-1-18 0,19 18 0,-18 0 0,18 0 40,-18 0-24,0 0-16,18 0 0,-18 0 8,18 18-8,0 0 32,0 0-32,0 0 3,0 0-6,0 1 7,0-1-8,0 0 4,0 0 16,18 0 200,18 0-216,19-18 0,-1 37 0,-36-37 0,-18 0 1,37 0-2,-19 0 17,-18 0 176,0 0-192,0 0 0,-18 18 0,-1-18 3,1 0 18,0 36-21,0-36 0,18 0 0,-18 0 0,0 0 80,18 0-64,0-18-16,0 0 8,0 0-8,18-1 8,-18-17 0,0 36-8,0-18 0,18 0 11,-18 18-14,18-18 3,-18 18 8,18-18-8,-18-1 176,0 1-168,0 18 0,0-18 320,0 18-296,0 0-16,0 18-16,0-18 0,0 37 0,0-37 0,0 18 0,0-18 0,0 36 8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42:07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72">
    <iact:property name="dataType"/>
    <iact:actionData xml:id="d0">
      <inkml:trace xmlns:inkml="http://www.w3.org/2003/InkML" xml:id="stk0" contextRef="#ctx0" brushRef="#br0">6640 7674 0</inkml:trace>
    </iact:actionData>
  </iact:action>
  <iact:action type="add" startTime="14804">
    <iact:property name="dataType"/>
    <iact:actionData xml:id="d1">
      <inkml:trace xmlns:inkml="http://www.w3.org/2003/InkML" xml:id="stk1" contextRef="#ctx0" brushRef="#br0">6640 7674 0,'0'0'600,"-18"0"-576,0 0-8,18 0 0,0 37-8,0-37 0,0 18 8,-18-18 16,18 36-16,0-36 24,0 18 96,0-18-120,0 18 56,0-18-25,18 0 10,0 0 31,-18 0-65,18 0 17,1 0 0,-1 0 145,-18-18-146,0 18 58,0-18-26,0 0-54,0 0-9,0 0 23,-18 0 1,18-19-24,-19 37 8,1-18 0,18 18 48,-18 0-32,18 0-15,-36 0 38,36 0-39,-18 0 1,18 0-10,-18 0 17,-1 18-15,19-18-2,-18 18 9,18 1 16,-18-19-16,18 18-8,-18-18 8,0 0-8,18 18 185,18-18-97,-18 0 463,18 0-503,0-18-40,0 0-8,-18 18 144,0 18-144,0 0 0,0 18 0,0-18 0,0 37 0,0-19 0,0 0 0,0-18 0,0 1 0,0-19 0,19 18 0,-1-18 104,-18 0-104,18 0 0,36 0 0,-17 0 0,-19-18 0,0 18 0,0-19 0,-18 19 0,18-18 0,-18 0 0,18 18 0,-18-18 1,0 18-2,0-18 1,18 0 0,-18-19 8,19 19-8,-19 0 240,0 18-232,-19 0 0,1 0-8,0 0 0,0 0 17,-18 18-24,36-18 13,0 18 2,-18 1-8,18 17 4,-19-18-8,19 0 8,0-18 8,-18 36-4,18-17 9,-18-1-10,18 0 113,18-18-112,19 0-8,-1-18 0,-18 0 0,18-1 0,-18 1 0,19-18 0,-19 36 0,-18-18 0,0 18 88,0-18-88,-18 18 16,0 0-16,-1 0 24,19 0-16,-18 0 0,0 0-8,0 0 0,18 0 0,-18 18 16,0-36 152,18 18-160,-18 0 56</inkml:trace>
    </iact:actionData>
  </iact:action>
  <iact:action type="add" startTime="20740">
    <iact:property name="dataType"/>
    <iact:actionData xml:id="d2">
      <inkml:trace xmlns:inkml="http://www.w3.org/2003/InkML" xml:id="stk2" contextRef="#ctx0" brushRef="#br0">6967 7547 0,'0'19'48,"-18"-1"-40,-18 18 0,-1 0 0,-17 19 0,-1-1 0,37-54 0,-36 73 1,36-55-2,-19 36 2,19-54-2,0 18 3,-18 19-4,36-19 10,-18-18-5,0 18-6,18-18 11,-19 0-8</inkml:trace>
    </iact:actionData>
  </iact:action>
  <iact:action type="add" startTime="21372">
    <iact:property name="dataType"/>
    <iact:actionData xml:id="d3">
      <inkml:trace xmlns:inkml="http://www.w3.org/2003/InkML" xml:id="stk3" contextRef="#ctx0" brushRef="#br0">6477 7547 0,'0'0'25,"18"0"-18,0 0 1,1 19 0,35 17 0,-18 36 0,19-17 0,-1 36 0,-36-55 0,19 36 0,-1-35 0,-36-19 0,54 54 0,-54-53 8,18-1-8</inkml:trace>
    </iact:actionData>
  </iact:action>
  <iact:action type="add" startTime="27612">
    <iact:property name="dataType"/>
    <iact:actionData xml:id="d4">
      <inkml:trace xmlns:inkml="http://www.w3.org/2003/InkML" xml:id="stk4" contextRef="#ctx0" brushRef="#br0">7348 11430 0,'0'0'328,"0"0"-320,0 0 0,0 18 0,0 0 16,0-18 80,0 18-88,0 1 0,0-1 120,0-18-120,18 0-8,0 0 0,19 0 0,-37 0 0,36 0 0,-18 0 0,0-18 2,-18 18 84,0 0 50,-18-19-136,18 1 0,-36 0 0,-1 18 8,37 0-8,-36-18 0,18 0 8,0 36 296,18 0-288,0 0-16,-18-18 0,18 18 88,0 1-80,0-1 0,0-18 0,0 18-8,0 0 8,0-18 136,0 0-128,18 0-16,0 0 0,18-18 8,-36 18 0,0-18 0,0 18-8,18-18 8,1 18-8,-19-19 8,0 1 288,0 18-296,-55-18 0,37 0 0,-36 0 0,35 18 8,1 0 104,0 0-96,18 0 64,0 18-80,0 0 0,18-18 8,0 18-8,1 0 8,-19-18 48,18 0-56,0 19 8,-18-19-8,18 0 0,-18 0 0,36 0 0,-18 0 0,-18 0 0,37 0 0,-37 0 32,18 0 160,-18-19-168,0 19-25,-36-18 1,17 0 0,1 18 1,-18-18-1,18 18 0,0 0 0,0 0 8,18 0 96,0 0-104,-19 18 0,19 0 0,0 0 0,0-18 8,0 19-5,0-1 2,0 0 3,0-18 8,0 18 80,0-18-72,0 0 64,37 0-88,-1 0 1,-36 0 6,18 0 121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43:40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52">
    <iact:property name="dataType"/>
    <iact:actionData xml:id="d0">
      <inkml:trace xmlns:inkml="http://www.w3.org/2003/InkML" xml:id="stk0" contextRef="#ctx0" brushRef="#br0">2032 2848 0,'0'0'64,"36"0"-56,1 0 0,35 0 0,19 19 0,54-1 0,-36 18 0,36-18 0,18 0 0,37 0 0,-37 19 0,19-19 0,-1 0 0,-36 0 0,55 37 0,-1-37 0,1 0 0,0 0 0,-1-18 0,55 36 0,-109-36 0,55 0 0,-1 0 0,-35 0 0,17 0 0,-54 0 0,73 0 0,-91 0 0,54 0 0,-18 0 0,-54 0 0,36 0 0,-18 0 0,-73 0 0,18 0 0,1 0 0,-19 0 0,-18 0 0,-18 0 0,36 0 0,1 0 0,-19 0 0,36 0 0,1 0 0,-1 0 0,55 0 0,-18 0 0,-19 0 0,92 0 0,-74 0 0,-17 0 0,18 0 0,-19 0 0,-54 0 0,19 0 1,17 0-2,-36 0 1,-18 0 0,36 0 0,1 0 0,-37 0 0,54 0 0,-36 0 0,19 0 0,-37 0 0,18 0 0,0 0 0,0 0 0,0 0 0,18 0 0,-17 0 0,-19 0 0,18 0 0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7:47:18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16">
    <iact:property name="dataType"/>
    <iact:actionData xml:id="d0">
      <inkml:trace xmlns:inkml="http://www.w3.org/2003/InkML" xml:id="stk0" contextRef="#ctx0" brushRef="#br0">1960 6677 0,'0'0'199,"-37"0"-191,19 0 5,-18 36-9,-19-18 8,37 18-9,-36-18 11,18 1-11,-19 17 5,37-18-1,-36 0 2,35 18-2,-17-17 2,18 35-2,0-36 2,0 18-1,-19 1-1,37-19 3,-36 36-3,18-36 2,0 37-2,-18-19 3,-1 37-4,37-19 4,-36 1-4,0 35 5,-19 1-7,37-18 9,0 35-9,-36 1 8,54-36-8,-37 36 9,-17-19-11,36 19 6,18-54 1,-18 54-2,18-37 1,0 19 0,-37-19 0,19 19 1,18 0-1,-18 18-1,0-19 3,18-17-3,0 18 2,0-1-2,0-17 3,0-19-4,0 19 5,0 0-7,0-1 8,0 37-7,0-36 7,0-1-9,0 91 11,0-90-12,0 18 6,0 72 0,0-54 1,0 0-2,0 36 1,0 36 0,36 1 1,-36-19-2,0 18 2,0-17-1,18-37-1,19 36 3,-37-72-4,54 72 4,-36-54-3,0-18 3,-18-1-5,37 19 7,-19-54-8,18 35 8,0 1-8,-18-18 9,1-1-10,-1 19 6,36 18-2,-54-55 7,18 37-12,19-37 6,-1 19 2,-36-19-4,54 37 2,-36-55 0,37 73 1,-19 0-2,37 0 2,-19 18-2,19-18 3,-19-19-3,-18 19 2,37 18-3,-19-54 5,1 18-5,-19-37 5,0-18-7,-17-18 9,-1 19-10,0-37 30,0 18 14,-18-18-30,18 0-10,0 0 3,0 0-4,1 0 5,17 0-6,0 36 6,-18-18 2,0-18 43,1 0-44</inkml:trace>
    </iact:actionData>
  </iact:action>
  <iact:action type="add" startTime="14508">
    <iact:property name="dataType"/>
    <iact:actionData xml:id="d1">
      <inkml:trace xmlns:inkml="http://www.w3.org/2003/InkML" xml:id="stk1" contextRef="#ctx0" brushRef="#br0">4064 15313 0,'0'0'24,"18"0"-16,19 0 0,-1 0 0,18 0 0,37 36 0,-37-36 0,37 18 0,-18 18 0,17-36 0,37 55 0,-18-37 0,-18 0 0,72 18 0,-36-18 0,55 1 0,-92-19 0,92 18 0,-91-18 0,17 0 0,56 54 0,-74-54 0,19 0 0,-36 0 0,54 0 0,-36 0 0,36 0 0,18 0 0,18 0 0,0 0 0,37 0 0,72 0 0,-36 0 0,72 0 0,55 0 0,-18 0 0,18 0 0,-91 0 0,-54 0 0,-1 0 0,-35 0 0,-37 0 0,0 0 0,55 0 0,-1 0 0,1 0 0,17 0 0,56 0 0,-56 0 0,1 0 0,18 0 0,-55 0 0,1 0 0,-1 0 0,-36 0 0,0 0 0,1 0 0,-19 0 0,0 0 0,0 0 0,18 0 0,-36 0 0,18 0 0,18 0 0,-55 0 0,74 0 0,-55 0 0,72 0 0,-54 0 0,36 0 0,1 0 0,-19 0 0,0 0 2,-18 0-4,36 0 2,19 0 0,-55 0 0,36 0 0,0 0 0,-18 0 0,0 0 0,1 0 0,17 0 0,-18 0 0,-54 0 0,18 0 0,-19 0 0,1 0 0,-18 0 0,-1 0 0,1 0 0,-19 0 0,55 0 0,-36 0 0,-19 0 0,19 0 0,-19 0 0,37 0 0,-37 0 0,19 0 0,-19 0 0,1 0 0,-19 0 0,-18 0 0,36 0 0,-35 0 0,-1 0 0,0 0 0,0 0 8,0 0-8</inkml:trace>
    </iact:actionData>
  </iact:action>
  <iact:action type="add" startTime="32836">
    <iact:property name="dataType"/>
    <iact:actionData xml:id="d2">
      <inkml:trace xmlns:inkml="http://www.w3.org/2003/InkML" xml:id="stk2" contextRef="#ctx0" brushRef="#br0">7058 14659 0,'-18'-18'32,"18"18"-8,0 0-16,36 0 0,18 0 1,1 0-2,-1 0 1,1 0 3,-1 0-6,19 0 3,-1 0 3,1 0-6,54 0 3,-18 0 0,54 0 0,-36 0 0,72 0 0,-17 0 0,-37 0 3,36 0-6,-17 0 3,-19 0 0,-18 0 0,54 0 0,-90 0 0,18 0 0,36 0 0,-36 0 0,-18 0 0,54 0 0,-18 0 0,36 0 0,0 37 0,1-37 0,-19 18 0,-18 0 0,-18-18 0,-19 0 0,-53 0 0,35 0 0,-17 0 0,-55 0 0,36 0 0,-18 0 16,-18 0 8,36 0-24,1 0 0,17 0 0,-36 0 0,37 0 0,-19 0 0,0 0 0,19 0 0,17 0 0,-17 0 0,-19 0 0,18 0 0,1 0 0,-1 0 0,-18 0 0,1 0 0,17 0 0,-18 0 0,-36 0 0,37 0 8,-37 0 8</inkml:trace>
    </iact:actionData>
  </iact:action>
  <iact:action type="add" startTime="34852">
    <iact:property name="dataType"/>
    <iact:actionData xml:id="d3">
      <inkml:trace xmlns:inkml="http://www.w3.org/2003/InkML" xml:id="stk3" contextRef="#ctx0" brushRef="#br0">14623 14641 0,'37'0'136,"53"0"-128,19 0 0,36 18 0,-18 1 0,37-1 0,-37 0 1,-37 0-2,1 0 1,-18 0 1,-19-18-2,0 0 2,-17 0-2,17 0 3,-18 0-4,-17 0 4,35 0-4,0 0 5,-17 0-6,-1 0 7,-18 0 5,18 0-16,19 0 1,-1 0 6,1 0 0,17 0 0,1 0 0,-1 0 0,19 0 0,-36 0 0,-19 0 0,18 18 0,-36-18 0,19 0 0,-1 19 1,0-19-2,1 0 2,-19 0-2,36 18 3,-36-18-4,-18 0 5,37 0-6,-19 0 6,0 0-6,0 0 7,18 0-8,1 0 4,-1 0 0,18 0 5,37 0-10,-37 0 5,19 0 0,0 0 0,-1 0 0,1 0 0,17 0 1,-35 0-2,-1 0 2,1 0-2,-1 0 2,1 0-2,17 0 2,-36 0-2,1 0 3,17 0-4,1 0 5,-37 0-6,18 0 6,-18 0-6,-18 0 27,18 0-8,-18 0 0,18 0-8</inkml:trace>
    </iact:actionData>
  </iact:action>
  <iact:action type="add" startTime="49772">
    <iact:property name="dataType"/>
    <iact:actionData xml:id="d4">
      <inkml:trace xmlns:inkml="http://www.w3.org/2003/InkML" xml:id="stk4" contextRef="#ctx0" brushRef="#br0">3175 7511 0,'0'0'48,"18"0"-40,0 0 3,1 0-6,17 0 7,-18 0-8,36 0 8,1 0-8,17 0 9,-35 0-10,35 0 11,1 0-12,-1 0 12,-17 0-12,-1 0 6,19 0 0,-37 0 0,19 0 0,-19 0 0,-18 0 0,36 0 0,1 0 1,-1 0-2,1 0 3,-1 0-4,1 0 4,-19 0-4,18 0 5,-36 0-6,19 0 7,-37 0-8,36 0 4,0 0 0,-36 0 5,37 0-10,17 0 11,-36 0-12,55 0 6,-19 0 0,-36 0 0,-18 0 0,37 0 0,-1 0 0,-18 0 0,0 0 1,0 0-2,37 0 2,-19 0-2,-18 0 3,18 0-4,1 0 5,-37 0-6,36 0 3,-18 0 0,-18 0 4,36 0-8,-36 0 9,19 0-10,-19 0 10,36 0-10,-36 0 13,0 0 320</inkml:trace>
    </iact:actionData>
  </iact:action>
  <iact:action type="add" startTime="53284">
    <iact:property name="dataType"/>
    <iact:actionData xml:id="d5">
      <inkml:trace xmlns:inkml="http://www.w3.org/2003/InkML" xml:id="stk5" contextRef="#ctx0" brushRef="#br0">5788 7439 0,'0'0'248,"18"0"-240,0 0 0,36 0 0,1 0 0,17 0 0,1 0 0,-19 0 0,-17 0 0,35 0 0,-17-19 0,17 19 0,-54 0 0,37-18 0,-19 18 0,-18 0 0,0-18 0,19 18 0,17-18 0,-18 18 0,37-18 0,-19 18 0,1 0 0,-19 0 0,19 0 0,17-36 0,-72 36 0,36 0 0,-17 0 0,-1 0 0,0 0 1,0 0-2,0 0 1,0 0 0,19 0 0,-37 0 0,54 0 0,-36 0 0,18 0 0,-36 0 0,19 0 0,17 0 0,-36 0 0,18 0 8,0 0 0,0 0-8,0 0 8,1 0-8,17 0 0,-18 0 0,0 0 0,0 0 0,19 18 0,-19-18 0,18 0 0,0 18 0,-36-18 0,37 18 0,-1-18 0,-18 18 0,0-18 0,-18 0 0,18 0 0,0 0 8,1 0-8,-19 0 0,36 18 0,-36-18 1,18 0 6,0 0-7,18 18 0,-17 1 0,-19-19 0</inkml:trace>
    </iact:actionData>
  </iact:action>
  <iact:action type="add" startTime="55365">
    <iact:property name="dataType"/>
    <iact:actionData xml:id="d6">
      <inkml:trace xmlns:inkml="http://www.w3.org/2003/InkML" xml:id="stk6" contextRef="#ctx0" brushRef="#br0">4572 9090 0,'0'0'96,"36"0"-88,19 0 2,-19 0-4,37 0 4,-19 0-4,19 0 5,-19 0-6,37 0 7,-73 0-8,36 0 8,-17 0-8,-19 0 4,0 0 0,0-19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6:50:39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95">
    <iact:property name="dataType"/>
    <iact:actionData xml:id="d0">
      <inkml:trace xmlns:inkml="http://www.w3.org/2003/InkML" xml:id="stk0" contextRef="#ctx0" brushRef="#br0">3375 7602 0,'0'-36'16,"-37"36"-8,74 0 128,-19 0-128,0 0-4,18 0 4,19 0 1,-19 0-3,-18 0 3,0 0-1,19 0 8,-56 0 124,1 0-124,0 0 0,0 0-5,-18 0 13,18 0 0,-19-19-12,1 19 4,18 0-8,0 0 0,-19 0 0,19 0 0,0 0 4,54 0 49,1 0-54,-19 0 2,36 0-1,1 0 0,-1 0 0,-36 0 0,0 0 0,-18 0 44,-18 0-44,-18 0 2,0 0-8,18 0 6,-19 0 8,37 0 51</inkml:trace>
    </iact:actionData>
  </iact:action>
  <iact:action type="add" startTime="12939">
    <iact:property name="dataType"/>
    <iact:actionData xml:id="d1">
      <inkml:trace xmlns:inkml="http://www.w3.org/2003/InkML" xml:id="stk1" contextRef="#ctx0" brushRef="#br0">4082 7638 0,'0'0'15,"0"-36"13,55 36 57,-19 0-78,18 0 1,19 0-4,18-36 4,-1 36 0,19 0 0,18 0 0,0-37 0,-18 37 0,-18 0-4,-37 0 4,-17 0 0,-1 0 0,0 0 8,-18 0 0,37 0-12,-19 0 4,18 0 0,1 0 0,17 0 0,1 0 0,0 0 0,-1 0 0,19 0-4,-19 0 4,-35 0 0,-1 0 1,0 0 6,-54 0 421,-18 37-423</inkml:trace>
    </iact:actionData>
  </iact:action>
  <iact:action type="add" startTime="14963">
    <iact:property name="dataType"/>
    <iact:actionData xml:id="d2">
      <inkml:trace xmlns:inkml="http://www.w3.org/2003/InkML" xml:id="stk2" contextRef="#ctx0" brushRef="#br0">6513 7674 0,'0'0'24</inkml:trace>
    </iact:actionData>
  </iact:action>
  <iact:action type="add" startTime="15107">
    <iact:property name="dataType"/>
    <iact:actionData xml:id="d3">
      <inkml:trace xmlns:inkml="http://www.w3.org/2003/InkML" xml:id="stk3" contextRef="#ctx0" brushRef="#br0">6477 7638 0,'-36'0'12,"54"0"48,18 0-44,-18 0 0,19 0 0,-1 0-8,-18 0-4,18 0 7,1 0-6,-1 0 7,0 0-8,-18 0 9,19 0-10,17 0 10,-36 0-12,0 0 5,19 0 4,17 0 4,-18 0-6,-17 0 3,-1 0-6,18 0 7,0 0-11,-18 0 6,19 0 2,-19 0-2,18 0 3,-18 0-4,37 0 6,-19 0 3,-18 0 10,0 0-9,19 0-12,17 0 4,0 0 0,1 0 0,-1 0 0,-17 0 0,-1 0 0,0 0 0,0 0 4,-17 0 12,17 0 0,0 0-18,19 0 0,17-18 4,-17 18-4,-19 0 5,0 0-6,-18 0 7,0 0-8,1 0 16,17 0-4,-18-36 0,18 36-4,1 0-4,-19 0 8,18 0 0,0 0 0,-18 0-4,1 0 4,17 0 0,0 0 0,-18 0 4,0 0-4,19 0 0,-1 0-4,-18 0 4,0 0 0,19 0 216,-19 0-216,18 0 0,18 0-4,-17 0 0,-1 0-8,0 0 12,-18 0 4,19 0 4,-19 0 8,-18 0 1660,-36 0-1684,-19 0 0</inkml:trace>
    </iact:actionData>
  </iact:action>
  <iact:action type="add" startTime="20700">
    <iact:property name="dataType"/>
    <iact:actionData xml:id="d4">
      <inkml:trace xmlns:inkml="http://www.w3.org/2003/InkML" xml:id="stk4" contextRef="#ctx0" brushRef="#br0">9108 6060 0,'18'0'48,"-18"18"-28,36-18-12,-36 36 0,0 0 8,0 1 0,0-19-4,0 0 4</inkml:trace>
    </iact:actionData>
  </iact:action>
  <iact:action type="add" startTime="21027">
    <iact:property name="dataType"/>
    <iact:actionData xml:id="d5">
      <inkml:trace xmlns:inkml="http://www.w3.org/2003/InkML" xml:id="stk5" contextRef="#ctx0" brushRef="#br0">9035 6223 0,'37'0'13,"-19"0"-5,18 0 0,-18 0-4,0 0 4,19 0 0,-19 0 0,0 0 8</inkml:trace>
    </iact:actionData>
  </iact:action>
  <iact:action type="add" startTime="21348">
    <iact:property name="dataType"/>
    <iact:actionData xml:id="d6">
      <inkml:trace xmlns:inkml="http://www.w3.org/2003/InkML" xml:id="stk6" contextRef="#ctx0" brushRef="#br0">9180 6277 0,'-18'0'12,"-18"37"4,18-19 0,-18 18 0,36-18-4,-19-18-4,19 18 0,0 19 16,19-1-4,53-36-4,-17 0 0,-37 0 0,-18 0-8,0-54 4,0 35 4,0-17 0,-18 36-8,-19-36 0,19 36-4,18-36 4,-18 36 0,18 18 32</inkml:trace>
    </iact:actionData>
  </iact:action>
  <iact:action type="add" startTime="21896">
    <iact:property name="dataType"/>
    <iact:actionData xml:id="d7">
      <inkml:trace xmlns:inkml="http://www.w3.org/2003/InkML" xml:id="stk7" contextRef="#ctx0" brushRef="#br0">9289 6386 0,'37'0'4,"-19"-36"44,18 36-28,-36-18-12,18 18 8,-18-36-8,0 17 20,0 19 4,0 19-24,0 35 4,0-36-4,0 0 0,-36 19 8,36 17 0,0-36-4,0 0 12</inkml:trace>
    </iact:actionData>
  </iact:action>
  <iact:action type="add" startTime="22456">
    <iact:property name="dataType"/>
    <iact:actionData xml:id="d8">
      <inkml:trace xmlns:inkml="http://www.w3.org/2003/InkML" xml:id="stk8" contextRef="#ctx0" brushRef="#br0">9507 6169 0,'0'18'68,"0"18"-60,18-18 2,-18 18-4,0 1 4,0-1-8,0 0 6,0 1 0,18 17 0,-18-18 0,0-18 0,0 19 8,0-1-4,0-54 56</inkml:trace>
    </iact:actionData>
  </iact:action>
  <iact:action type="add" startTime="22980">
    <iact:property name="dataType"/>
    <iact:actionData xml:id="d9">
      <inkml:trace xmlns:inkml="http://www.w3.org/2003/InkML" xml:id="stk9" contextRef="#ctx0" brushRef="#br0">9761 6205 0,'18'0'24,"0"0"-16,0 0 0,19 0 0,-19 0 0,0 0-4,18-18 4,-18 18 0,1 0 8</inkml:trace>
    </iact:actionData>
  </iact:action>
  <iact:action type="add" startTime="23244">
    <iact:property name="dataType"/>
    <iact:actionData xml:id="d10">
      <inkml:trace xmlns:inkml="http://www.w3.org/2003/InkML" xml:id="stk10" contextRef="#ctx0" brushRef="#br0">9725 6223 0,'0'18'16,"0"18"0,0 1-12,18-19 4,-18 18 8,0 0 0,0-17 4,0-1 4,18-18 12,18 0-20,-18 0-8,19 0 0,-1 0 0,-18 0 0,18 0 0,1 0-4,-74 0 52,-35 0-44</inkml:trace>
    </iact:actionData>
  </iact:action>
  <iact:action type="add" startTime="23756">
    <iact:property name="dataType"/>
    <iact:actionData xml:id="d11">
      <inkml:trace xmlns:inkml="http://www.w3.org/2003/InkML" xml:id="stk11" contextRef="#ctx0" brushRef="#br0">9888 6314 0,'18'0'28,"18"0"-12,1 0 0,17 0-4,-36 0-4,0 0 0,-18-18 0,55 18 0,-19 0 8,-36-37-12</inkml:trace>
    </iact:actionData>
  </iact:action>
  <iact:action type="add" startTime="24144">
    <iact:property name="dataType"/>
    <iact:actionData xml:id="d12">
      <inkml:trace xmlns:inkml="http://www.w3.org/2003/InkML" xml:id="stk12" contextRef="#ctx0" brushRef="#br0">10160 6042 0,'0'-19'8,"18"19"36,0 0-28,-18 73 0,0-55-8,0 0-4,0 0 4,0 19 0,0-19 0,0 0 0,0 18 0,0 19 8,0-37-12,0 0 4,0 18 0,0-18 0,0 1 0,0 17 8,0 18-4,0-36 4,0-18 76,0-36-80,0 0 4</inkml:trace>
    </iact:actionData>
  </iact:action>
  <iact:action type="add" startTime="31265">
    <iact:property name="dataType"/>
    <iact:actionData xml:id="d13">
      <inkml:trace xmlns:inkml="http://www.w3.org/2003/InkML" xml:id="stk13" contextRef="#ctx0" brushRef="#br0">18905 6767 0,'-36'0'10,"36"0"6,36 0 28,18 0-36,1 0 0,17 0 0,37 0 0,0 37-4,-36-37 4,-1 0 0,-17 0 0,-19 0 0,0 0 0,-18 0 20,-18 0-12,0 0 9</inkml:trace>
    </iact:actionData>
  </iact:action>
  <iact:action type="add" startTime="43232">
    <iact:property name="dataType"/>
    <iact:actionData xml:id="d14">
      <inkml:trace xmlns:inkml="http://www.w3.org/2003/InkML" xml:id="stk14" contextRef="#ctx0" brushRef="#br0">3302 9162 0,'0'-18'28,"0"18"-4,0-18 0,55 18 4,-19 0-12,-18 0-8,18 0 4,1 0 4,-19 0 0,0 0 0,18 0 4,-18 0-4,0 0 0,19 0 0,-19 0 4,0 0-4,0 0 0,37 0-5,-37 0 6,0 0-1,18 0 20,-18 0-4,0 0-12,1 0 36,17 0-36,-18 0-4,0 0 4,18 0 44,-17 0-44,17 18-4,-18-18-1,0 0 6,0 0-6,-18 36-7,37-36 0,17 0 4,-36 0-4,0 0 0,37 0 0,-37 0 1,36 0 6,-36 0-7,19 18 4,-19-18-4,0 0 0,18 0 4,19 0-8,-1 0 8,1 0-8,-1 0 9,19 0-12,-19 0 5,-18 0 4,1 0-4,-1 0 5,-18 0-6,18 0 16,1 0-5,17 0-8,19 0-1,-19 0 3,0 0-3,-17 0 3,-1 0-8,0 0 6,-18 0 0,1 0 8,-1 0 12,54 0-12,-17 0-8,-1 0 0,-18 0-1,1 37 2,-1-37-3,0 0 0,-18 0 5,1 0-6,-19 18 7,36-18-9,0 0 22,-18 0-20,19 0 1,-1 0 4,18 0-3,-17 36 3,-1-36-5,0 0 6,0 0-10,19 0 7,-19 0 0,-18 0 1,19 0-1,-1 0 0,0 0 1,-18 0-2,19 18 2,-19-18-7,0 0 7,18 0-2,0 0 9,1 0 1,17 0-5,-18 0-5,1 0 10,17 0 7,-36 0-4,0 0-12,19 0 4,-1 0-9,-18 0 6,0 0-1,19 0-4,-1 0 3,-18 0 2,0 0 1,18 0-4,-17 0 4,-1 0-4,36 0 5,-18 0 6,1 0-2,-1 0 1,-36 18-7,18-18 1,37 0 0,-37 0 6,0 0-1,18 0-6,0 0 2,-36 37-3,37-37 6,-19 0-4,18 0 6,0 0 5,-17 0 2,-1 0 22,18 0 47,-18 18-72,0-18 4,37 0-1,-37 0-11,0 0 13,18 0 3,-18 0-12,1 0 0,-1 0 0,18 0-5,-18 0 6,0 0-1,37 0 0,-19 0-4,-18 0-4,18 0 7,1 0 1,17 0-4,-36 0 4,0 0 8,19 0-4,-19 0 4,0 0 13,18 0 431,-18 0-449,1 0 14,-1 0-14,36 0 6,-90 0 779,0 0-797,-19 0-2</inkml:trace>
    </iact:actionData>
  </iact:action>
  <iact:action type="add" startTime="55756">
    <iact:property name="dataType"/>
    <iact:actionData xml:id="d15">
      <inkml:trace xmlns:inkml="http://www.w3.org/2003/InkML" xml:id="stk15" contextRef="#ctx0" brushRef="#br0">3683 10160 0,'-18'0'28,"0"0"-4,18-36 20,-18 36-36,-19 0 16,1 0-8,0 0-4,0 0 4,-1 0 0,1-18 0,18 18 4,18-19-12,-18 19 0,-19 0 0,19-36 0,0 36 1,18-18-6,-54 18 5,17-36 8,19 36 0,18-18-8,-36 18 0,36-19 4,-18-17 4,18 18 0,0 0-8,0-37 4,0 19-4,0 0 8,0 0 0,0 17-8,0-35 4,0 36-4,0 0 0,36-19 0,-36 19 0,18 18 0,-18-54 0,37 18 4,-37-19 4,18 55-8,-18-36 0,36 0 8,0-19-4,-18 37 4,37-18 0,-37-19 0,18 37-4,-18-18 12,19 36-8,-19-18-8,0 18 4,18 0 4,-18 0-8,1 0 8,17 0 0,0 0-4,-18 0 4,-18 0-8,18 0 0,-18 36 0,37-36 0,-37 18-4,18-18 4,-18 18 0,36-18 0,-36 37 0,36-37 0,-36 18 0,37-18 0,-37 18-4,18-18 4,-18 18 0,0 18 8,0 1 0,0-19-8,-18 18-4,18-18 4,-18 18 0,18-17 0,0-1 0,-19 18 0,19-18 0,0 0 0,0 19-4,0-19 4,0 0 0,0 0 0,0 18 0,0-18 0,-36 19 0,36-19 0,-18 0-4,18 18 4,-36-18 0,36 1 0,-37 35 8,37-36 0,-18-18-12,18 18 12,-36-18 76,36 0-84,0-18 4,0-18 4</inkml:trace>
    </iact:actionData>
  </iact:action>
  <iact:action type="add" startTime="57944">
    <iact:property name="dataType"/>
    <iact:actionData xml:id="d16">
      <inkml:trace xmlns:inkml="http://www.w3.org/2003/InkML" xml:id="stk16" contextRef="#ctx0" brushRef="#br0">3574 12500 0,'0'0'32,"-36"37"-16,18-37-4,-18 0 4,-1 0 0,1 0 0,0 0-8,18-18 4,-19 18-11,19-37 6,0 37 1,-18-36 0,36 0 1,-37 18-2,37-19 3,-36 1-8,36 18 6,0-18 0,-18 17 0,18 1 0,0-18 0,0 18 0,0 0 0,0-19 1,0 1-6,0 0 5,0 18 0,0-19 0,0 19 0,0 0 0,0-18 0,36 0-4,-36-1 4,18 1 0,-18 18 4,55 18-8,-55-36 9,18 36-10,-18-19 5,18 19 4,-18-36-2,36 36-4,19-18 10,-1-18 0,-36 36-3,19-18-12,-19 18 13,-18-37-6,18 55 52,18 1-44,-18 35-4,-18 0 4,0-35-8,37 17 0,-37 18 0,0 1 0,0-1 0,-18 19-4,18-19 4,-19 1 0,19-1 4,-36-18-8,36 19 4,0-37 0,-36 18 0,36 0-3,-36 1 2,36-1 3,-19 0-4,19 19 5,-54-19-6,36 0 7,18 1-8,-36-1 8,36 0-4,18-36 84,0 0-84</inkml:trace>
    </iact:actionData>
  </iact:action>
  <iact:action type="add" startTime="59792">
    <iact:property name="dataType"/>
    <iact:actionData xml:id="d17">
      <inkml:trace xmlns:inkml="http://www.w3.org/2003/InkML" xml:id="stk17" contextRef="#ctx0" brushRef="#br0">18016 14333 0</inkml:trace>
    </iact:actionData>
  </iact:action>
  <iact:action type="add" startTime="64394">
    <iact:property name="dataType"/>
    <iact:actionData xml:id="d18">
      <inkml:trace xmlns:inkml="http://www.w3.org/2003/InkML" xml:id="stk18" contextRef="#ctx0" brushRef="#br0">3320 10559 0,'-36'0'14,"36"-18"-3,18 18 46,0 0-54,19 0 6,17 0-2,0 0 2,1 0-1,-1 0-1,1 0 2,-19 18-2,-18-18 2,18 0 10,-54 0 42</inkml:trace>
    </iact:actionData>
  </iact:action>
  <iact:action type="add" startTime="64762">
    <iact:property name="dataType"/>
    <iact:actionData xml:id="d19">
      <inkml:trace xmlns:inkml="http://www.w3.org/2003/InkML" xml:id="stk19" contextRef="#ctx0" brushRef="#br0">3629 10360 0,'0'0'42,"72"0"-25,-72 0-9,18 0 0,-18 54-5,19 19 14,-19-55-9,0 0 0,36 18-1,-36-18 1,0 0 0,0 19 5,-18-19 11,-19-18-17,19 0 2,0 36-2,-18-36 5,36 18 21</inkml:trace>
    </iact:actionData>
  </iact:action>
  <iact:action type="add" startTime="70693">
    <iact:property name="dataType"/>
    <iact:actionData xml:id="d20">
      <inkml:trace xmlns:inkml="http://www.w3.org/2003/InkML" xml:id="stk20" contextRef="#ctx0" brushRef="#br0">21409 10450 0,'-18'0'8,"18"-36"0,-37 36 12,55 0 100,1 0-112,17 0 3,0 0-6,19 0 7,-1 0-8,0 0 8,1 0-11,-1 0 6,1 0 2,-1 0-2,1 0 3,-19 0-4,0 0 4,0 0-4,1 0 5,-19 0-10,18 0 15,0 0 0,19 0 0,-37 0-12,18 0 12,19-18 0,-1 18 0,-18 0-4,-17 0 48</inkml:trace>
    </iact:actionData>
  </iact:action>
  <iact:action type="add" startTime="78997">
    <iact:property name="dataType"/>
    <iact:actionData xml:id="d21">
      <inkml:trace xmlns:inkml="http://www.w3.org/2003/InkML" xml:id="stk21" contextRef="#ctx0" brushRef="#br0">4100 10922 0,'0'-36'12</inkml:trace>
    </iact:actionData>
  </iact:action>
  <iact:action type="add" startTime="79601">
    <iact:property name="dataType"/>
    <iact:actionData xml:id="d22">
      <inkml:trace xmlns:inkml="http://www.w3.org/2003/InkML" xml:id="stk22" contextRef="#ctx0" brushRef="#br0">4028 10868 0,'0'0'128,"54"0"-112,-17 0 0,17 0-4,-36 0-4,0 0 0,19 0 0,-1 0 8,0 0 0,0 0-4,1 0 4,-19 0-8,0 0 0,18 0 0,19-19 0,-1 19-4,19 0 4,36-36 0,-19 36 0,37-54 0,-18 54 0,-36 0 0,-19 0 0,1 0-5,-37 0 6,0 0 7,18 18 8,19-18-12,-37 0-4,0 0 0,18 0 0,-18 0 0,19 0 8,-37 0-8,18 0-4,36 0 20,-18 0-8,-17 0-8,-1 0-1,36 0-2,37 0 3,-37 0 0,1 0 0,-37 0 0,0 0 0,18 0 8,-18 0 48,-18 18 1512</inkml:trace>
    </iact:actionData>
  </iact:action>
  <iact:action type="add" startTime="83225">
    <iact:property name="dataType"/>
    <iact:actionData xml:id="d23">
      <inkml:trace xmlns:inkml="http://www.w3.org/2003/InkML" xml:id="stk23" contextRef="#ctx0" brushRef="#br0">17925 12392 0,'0'0'43</inkml:trace>
    </iact:actionData>
  </iact:action>
  <iact:action type="add" startTime="84078">
    <iact:property name="dataType"/>
    <iact:actionData xml:id="d24">
      <inkml:trace xmlns:inkml="http://www.w3.org/2003/InkML" xml:id="stk24" contextRef="#ctx0" brushRef="#br0">16093 12319 0,'0'0'62,"18"0"-50,18 0 5,1 0-2,-1 0 1,-18 0-4,18 0-11,1 0 7,-1 0 0,18 0-1,1 0 2,-1 0-2,1 0 3,-1 0-4,0 0 4,1 0-8,-37 0 6,0 0 1,-18 0 66,-36 36-59,0-36-8</inkml:trace>
    </iact:actionData>
  </iact:action>
  <iact:action type="add" startTime="86297">
    <iact:property name="dataType"/>
    <iact:actionData xml:id="d25">
      <inkml:trace xmlns:inkml="http://www.w3.org/2003/InkML" xml:id="stk25" contextRef="#ctx0" brushRef="#br0">3302 8473 0,'0'-18'44,"0"18"0,0-19-36,0-17 16,18 36-16,0 0 4,-18-18-2,55 18-4,-55-18 5,54 18-6,-36-36 11,1 36-3,17 0 2,0-19 9,0 19-12,1 0-4,-19 0 0,18 0 0,0 0 0,1 0 0,-1 0 0,-18 0 0,0 0 1,19 0-6,-37 0 11,36 0-12,0 37 14,0-37 12,-36 18-4,19-18-16,-1 18 12,18 18-4,-18-18 0,18-18-8,-36 37 0,19-37 4,-19 36 4,18-36 0,-18 18 8,0 0-4</inkml:trace>
    </iact:actionData>
  </iact:action>
  <iact:action type="add" startTime="88186">
    <iact:property name="dataType"/>
    <iact:actionData xml:id="d26">
      <inkml:trace xmlns:inkml="http://www.w3.org/2003/InkML" xml:id="stk26" contextRef="#ctx0" brushRef="#br0">708 8055 0,'0'19'15,"0"17"-7,18-18 0,-18 0 0,0 18-4,0-17 4,0-1 8,0 18 0,0-18 4,0-18 48,0-54-44,36 54-16,-36-37 3,36 19-6,-17-18 6,17 18-10,-36-18 7,36 36 0,-36-19 0,18 19 8,0 0 4,-18 0-12</inkml:trace>
    </iact:actionData>
  </iact:action>
  <iact:action type="add" startTime="88728">
    <iact:property name="dataType"/>
    <iact:actionData xml:id="d27">
      <inkml:trace xmlns:inkml="http://www.w3.org/2003/InkML" xml:id="stk27" contextRef="#ctx0" brushRef="#br0">1034 8092 0,'18'0'40,"19"-18"-24,-19 18 0,36-19 0,-36 19-4,-18-36 20,-18 36-8,-18-18-19,18 18 2,0 0 1,-19 0 8,37 0 0,-18 0-8,18 36-4,0 1 12,0 17 0,0-36-8,0 0 0,0 19 4,0-19 12,0-18-16,37 0 8,-19 0-8,0 0-4</inkml:trace>
    </iact:actionData>
  </iact:action>
  <iact:action type="add" startTime="89349">
    <iact:property name="dataType"/>
    <iact:actionData xml:id="d28">
      <inkml:trace xmlns:inkml="http://www.w3.org/2003/InkML" xml:id="stk28" contextRef="#ctx0" brushRef="#br0">1288 7693 0,'0'54'20,"0"-18"-12,0 19 0,0-19 0,0 0 0,0 19 0,0-1 0,0-18 0,0 1-4,0 17 4,0-18 0,0-17 0,18 17 8,-18 0 12</inkml:trace>
    </iact:actionData>
  </iact:action>
  <iact:action type="add" startTime="89712">
    <iact:property name="dataType"/>
    <iact:actionData xml:id="d29">
      <inkml:trace xmlns:inkml="http://www.w3.org/2003/InkML" xml:id="stk29" contextRef="#ctx0" brushRef="#br0">1306 8019 0,'19'0'57,"-1"0"-49,18 0 0,0 0-4,-18 0 4,19 0 8</inkml:trace>
    </iact:actionData>
  </iact:action>
  <iact:action type="add" startTime="90161">
    <iact:property name="dataType"/>
    <iact:actionData xml:id="d30">
      <inkml:trace xmlns:inkml="http://www.w3.org/2003/InkML" xml:id="stk30" contextRef="#ctx0" brushRef="#br0">1560 7965 0,'-36'0'4,"36"18"20,0 0-16,0 36 4,18-17-3,-18-19-2,0 0 3,18 18-4,-18 1 10,0-19 4,19-18-12,35 0 8,-36 0-8,0 0 0</inkml:trace>
    </iact:actionData>
  </iact:action>
  <iact:action type="add" startTime="90418">
    <iact:property name="dataType"/>
    <iact:actionData xml:id="d31">
      <inkml:trace xmlns:inkml="http://www.w3.org/2003/InkML" xml:id="stk31" contextRef="#ctx0" brushRef="#br0">1742 7910 0,'-36'0'3,"36"18"41,18 1-36,-18 17 4,0 0-8,18 0 4,-18 1 0,0-1 5,0 0-12,36-18 5,-36 1 10,18-19 0,-18 36-5,37-54 22,-37-37-17</inkml:trace>
    </iact:actionData>
  </iact:action>
  <iact:action type="add" startTime="90902">
    <iact:property name="dataType"/>
    <iact:actionData xml:id="d32">
      <inkml:trace xmlns:inkml="http://www.w3.org/2003/InkML" xml:id="stk32" contextRef="#ctx0" brushRef="#br0">1923 7874 0,'0'73'59,"0"-55"-51,37 18 0,-37 0 0,0-18-4,0 19 4,0-19 0,0 18 0,0 0 0,0-17 0,18-19 0,-18 36 0,0 0 28,0-54-20,0 0-8,0-18-4,0 17 6,0-17-4,0 18 4,0-18 4,0-1 2,54 1-4,1-18 4,-19 54-7,-36-18-2,54 18 3</inkml:trace>
    </iact:actionData>
  </iact:action>
  <iact:action type="add" startTime="92849">
    <iact:property name="dataType"/>
    <iact:actionData xml:id="d33">
      <inkml:trace xmlns:inkml="http://www.w3.org/2003/InkML" xml:id="stk33" contextRef="#ctx0" brushRef="#br0">2250 7947 0,'36'72'16,"-36"-36"-8,0-17 0,0 17 0,0 0 0,0 0 0,0-17-4,0 17 4,-18-36 0,18 54 0,0-17 8,0-56 20,0 1-28,0 0 2,18-18-4,-18 18 4,0-19-4,0 1 5,0-18-10,0 36 7,18-1 0,-18-17 0,0 18 1,37 18-2,-37-36 2,36-1 2,-18 37 5,18 0 0,-18 0 0,1 0 4,-19 19-12,0-1 5,0 0-10,0 18 5,36-18 0,-36 0-4,0 19 4,0-19 0,0 0 3,0 18 2,0-54 75</inkml:trace>
    </iact:actionData>
  </iact:action>
  <iact:action type="add" startTime="94409">
    <iact:property name="dataType"/>
    <iact:actionData xml:id="d34">
      <inkml:trace xmlns:inkml="http://www.w3.org/2003/InkML" xml:id="stk34" contextRef="#ctx0" brushRef="#br0">4209 11575 0,'0'-18'16,"18"18"68,19 0-76,-1 0 0,18 0-4,-17 0 4,35 0 0,1 0 0,-1 0 0,1 0 0,36 0 0,-18 0-4,17 0 4,-17 0 0,0-36 0,-19 36 0,1 0 0,-19 0 0,1 0 0,-19 0-4,0 0 4,1 0 0,-1 0 0,18 0 0,1 0 0,-1 0 0,-17 0 0,-1 0 0,-18 0-4,18 0 4,1 0 8,-37-18 292,0 18-284,0 0 64</inkml:trace>
    </iact:actionData>
  </iact:action>
  <iact:action type="add" startTime="95605">
    <iact:property name="dataType"/>
    <iact:actionData xml:id="d35">
      <inkml:trace xmlns:inkml="http://www.w3.org/2003/InkML" xml:id="stk35" contextRef="#ctx0" brushRef="#br0">6459 11630 0,'-18'0'4,"18"0"20,36 0-8,-18 0-8,19 0 4,-1 0 4,-36-19 16,0 19-4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6:52:26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83">
    <iact:property name="dataType"/>
    <iact:actionData xml:id="d0">
      <inkml:trace xmlns:inkml="http://www.w3.org/2003/InkML" xml:id="stk0" contextRef="#ctx0" brushRef="#br0">7257 11394 0,'0'-37'20,"-18"19"12,18 18 108,18 0-132,19 0 0,17 0 0,-36 0 0,0 0 0,0 0 0,19 0 0,-19 0-4,0 0 12,-18-18 68,-18 18-32,18 0-36</inkml:trace>
    </iact:actionData>
  </iact:action>
  <iact:action type="add" startTime="8162">
    <iact:property name="dataType"/>
    <iact:actionData xml:id="d1">
      <inkml:trace xmlns:inkml="http://www.w3.org/2003/InkML" xml:id="stk1" contextRef="#ctx0" brushRef="#br0">7965 11394 0,'36'0'76,"-18"0"-68,0-18 0,37 18 8,-1 0-13,-17 0 6,17 0-1,0 0-1,37 0 1,18 0 1,-18 0-2,36 0 2,-18 0-6,-1 18 5,-17-18 0,18 0 1,-18 0-2,18 0 1,-1 36 0,-35-36 0,0 0-3,-1 0 3,-17 0-1,-1 0 2,0 0-1,-35 0 0,-1 0 0,18 0 3,-18 0-2,0-18 195,19 18-188,-19 0-4,0 0 20,18 0-8,0 0-12,1 0 4,-19 0-8,36 0 0,-17 0 0,-1 0 4,-18 0 4,-18 0 76,-18 0-80,-18 18 4</inkml:trace>
    </iact:actionData>
  </iact:action>
  <iact:action type="add" startTime="9778">
    <iact:property name="dataType"/>
    <iact:actionData xml:id="d2">
      <inkml:trace xmlns:inkml="http://www.w3.org/2003/InkML" xml:id="stk2" contextRef="#ctx0" brushRef="#br0">12392 11339 0,'-37'0'5,"1"0"3,36-36 7,-18 36-6,36 0 67,18 0-72,1 0 4,35 18 0,-17-18-1,17 0 1,19 0 1,36 0-1,0 0 0,0 0-4,18 0 3,0 0 2,-18 0-2,37 0 1,-56 0 0</inkml:trace>
    </iact:actionData>
  </iact:action>
  <iact:action type="add" startTime="10133">
    <iact:property name="dataType"/>
    <iact:actionData xml:id="d3">
      <inkml:trace xmlns:inkml="http://www.w3.org/2003/InkML" xml:id="stk3" contextRef="#ctx0" brushRef="#br0">15530 11303 0,'37'0'1,"-1"0"7,-18 0 8,-18 0 20,0 36 333,-54-18-353</inkml:trace>
    </iact:actionData>
  </iact:action>
  <iact:action type="add" startTime="19459">
    <iact:property name="dataType"/>
    <iact:actionData xml:id="d4">
      <inkml:trace xmlns:inkml="http://www.w3.org/2003/InkML" xml:id="stk4" contextRef="#ctx0" brushRef="#br0">7185 11394 0,'0'0'52,"0"-37"-44,54 37 2,-36 0-4,0 0 4,19 0-4,17 0 5,1 0-10,53 0 7,19 0 0,-18 0 0,36 37 1,-54-37-2,36 0 2,-18 0-6,0 36 5,-18-36 1,17 0-2,-17 0 1,18 0 0,-18 0 0,18 0 0,-19 0 0,1-18-4,-37 18 8,1 0-8,-37 0 4,18 0 0,1 0 4,-19 0 4,36 0 0,1 0-8,-19-36 4,-18 36-8,0 0 4,18 0 4,-17 0-3,-19 0-2,18 0 1,18 0 8,-36 36-8,18-36 2,55 0 0,-55 0-2,18 0 0,-18 0 12,-36 18 48</inkml:trace>
    </iact:actionData>
  </iact:action>
  <iact:action type="add" startTime="20458">
    <iact:property name="dataType"/>
    <iact:actionData xml:id="d5">
      <inkml:trace xmlns:inkml="http://www.w3.org/2003/InkML" xml:id="stk5" contextRef="#ctx0" brushRef="#br0">5987 10976 0,'-36'-18'4,"-18"-18"12,54 36 36,36 0-44,55 0 0,36 0 0,18 0 0,18 0-4,-54 0 4,36 18 0,-72-18 0,-19 0 0,-18 0 0,-18 0 0,-36 0 36,0 0-36,0 0 4,-18 0-8</inkml:trace>
    </iact:actionData>
  </iact:action>
  <iact:action type="add" startTime="20863">
    <iact:property name="dataType"/>
    <iact:actionData xml:id="d6">
      <inkml:trace xmlns:inkml="http://www.w3.org/2003/InkML" xml:id="stk6" contextRef="#ctx0" brushRef="#br0">6677 10759 0,'-55'-37'8,"73"37"28,-18 0-28,37 0 0,-19 37 0,18-37-4,0 18 4,-17-18 0,35 36 3,-36-36-6,0 36 7,19-36-8,-19 55 9,18-1-6,-36-17 9,0-37 44,-54 18-52,-1-18 1,1 0-2,17 36 2,1-36-6,0 0 11,18 0-4,18 18-2,0-18 36,54 0-28,-54 0 164,0 18-164</inkml:trace>
    </iact:actionData>
  </iact:action>
  <iact:action type="add" startTime="21731">
    <iact:property name="dataType"/>
    <iact:actionData xml:id="d7">
      <inkml:trace xmlns:inkml="http://www.w3.org/2003/InkML" xml:id="stk7" contextRef="#ctx0" brushRef="#br0">6822 11212 0,'0'-18'32,"-18"18"-24,18-18 12</inkml:trace>
    </iact:actionData>
  </iact:action>
  <iact:action type="add" startTime="23019">
    <iact:property name="dataType"/>
    <iact:actionData xml:id="d8">
      <inkml:trace xmlns:inkml="http://www.w3.org/2003/InkML" xml:id="stk8" contextRef="#ctx0" brushRef="#br0">6840 11194 0,'-36'0'16,"36"-18"16,-18 18-24,18-18 4,-19 18-4,19-36 8,-36 36-8,36-37 8,-18 19-8,18-18-4,0 0 4,0 17 0,0 1 0,0-18 0,0 18 0,0 0 0,0-19 0,0 1 4,0 18-4,0-18 8,0 36-8,0-37 0,36-17 4,1 54 4,-19-18-8,36 18 8,-36 0-8,0 0 4,19 0 12,-37 0-16,0 36 8,0 0-8,18-17-4,-18-1 4,0 36 0,0-18 4,-18 19-8,18-1 4,-18 1 0,18-1 0,-37 1-3,37-19 2,0-18 9,-18-18-5,18 0 354,0-18 203,0-18-476,0 54 740,36-18-788,-17 0-20</inkml:trace>
    </iact:actionData>
  </iact:action>
  <iact:action type="add" startTime="40200">
    <iact:property name="dataType"/>
    <iact:actionData xml:id="d9">
      <inkml:trace xmlns:inkml="http://www.w3.org/2003/InkML" xml:id="stk9" contextRef="#ctx0" brushRef="#br0">7130 11394 0,'0'-37'107,"0"19"-71,73 18 8,-19 0-36,1 0 0,-1 0 0,-18 0 0,19 0 0,-19 0-1,0 0-2,1 0 3,-37-18 44,-18 18-44,-37 0 8,37 0-8,0 0 0,-18 0 0,17 0 0,1 0-4,-18 0 4,0 0 0,18 0 0,-1 0 0,19 0 60,37 0-52,-19 0-4,18 0 4</inkml:trace>
    </iact:actionData>
  </iact:action>
  <iact:action type="add" startTime="40980">
    <iact:property name="dataType"/>
    <iact:actionData xml:id="d10">
      <inkml:trace xmlns:inkml="http://www.w3.org/2003/InkML" xml:id="stk10" contextRef="#ctx0" brushRef="#br0">7366 12500 0,'0'-18'16,"0"-18"0,0 18 0,0 0 88,18-37-88,-18 19-4,0 18-4,0 0 4,0-19-8,0 1 9,0 0-10,0-19 5,0 19 0,0-18-4,0-1 6,0 19-4,0 0 5,0-1-6,0 1 7,0 0-8,0 18 9,0 0-12,0-19 5,0 19 10,0 0 16,0-18 4,0 18 92,0-1-100,0 1-4,-36 36 104,36 1-120,-36 17 2,36-18 0,-18 18 6,18-54 88,0-18-80,0 18-8,0-19-4,0 19 20,36-18-8,-18 36 36,0 18-40,18 0-4,1 19 0,-1-19-4,18 18 4,-54-18 8</inkml:trace>
    </iact:actionData>
  </iact:action>
  <iact:action type="add" startTime="42959">
    <iact:property name="dataType"/>
    <iact:actionData xml:id="d11">
      <inkml:trace xmlns:inkml="http://www.w3.org/2003/InkML" xml:id="stk11" contextRef="#ctx0" brushRef="#br0">7021 12827 0,'-18'-18'8,"0"-18"16,36 54 44,0-18-52,19 18-4,35-18 4,-35 0-4,-1 0-8,18-55 9,-17 55-10,-19-18 0,36-18 14,-54 18 27,-18 18-20,18 18-16,-54 18 0,35 1 0,-17-1-1,0 18-2,0-17 3,17-1 0,-17 0 0,36-18 0,0 0 16,0 19 4</inkml:trace>
    </iact:actionData>
  </iact:action>
  <iact:action type="add" startTime="43442">
    <iact:property name="dataType"/>
    <iact:actionData xml:id="d12">
      <inkml:trace xmlns:inkml="http://www.w3.org/2003/InkML" xml:id="stk12" contextRef="#ctx0" brushRef="#br0">7148 12954 0,'0'-18'6,"19"18"18,17 0-8,-18 0-4,18 0 3,-36 36 2,37-36-9,-37 36 0,0 1 3,18-37 50,-18-18-45</inkml:trace>
    </iact:actionData>
  </iact:action>
  <iact:action type="add" startTime="43855">
    <iact:property name="dataType"/>
    <iact:actionData xml:id="d13">
      <inkml:trace xmlns:inkml="http://www.w3.org/2003/InkML" xml:id="stk13" contextRef="#ctx0" brushRef="#br0">7493 12573 0,'0'0'20,"0"54"-4,0 1 0,18-1-8,-18 1-3,37-1 2,-37 1 1,0-1 0,18 0 0,-18-17 0,0 35 0,0-35 0,0-19-4,0 0 12,0-18 36,0 0-44,0-36 0,0-1 8</inkml:trace>
    </iact:actionData>
  </iact:action>
  <iact:action type="add" startTime="44260">
    <iact:property name="dataType"/>
    <iact:actionData xml:id="d14">
      <inkml:trace xmlns:inkml="http://www.w3.org/2003/InkML" xml:id="stk14" contextRef="#ctx0" brushRef="#br0">7892 12609 0,'0'18'28,"0"19"-21,-36-1 1,0 55 0,-1-55 0,37 0 0,-36 19 0,36-37-4,0 0 12,-18-18-8</inkml:trace>
    </iact:actionData>
  </iact:action>
  <iact:action type="add" startTime="44439">
    <iact:property name="dataType"/>
    <iact:actionData xml:id="d15">
      <inkml:trace xmlns:inkml="http://www.w3.org/2003/InkML" xml:id="stk15" contextRef="#ctx0" brushRef="#br0">7729 12918 0,'18'0'28,"0"0"-20,37 0-1,-37 0 2,0 0-1,18 0 0,-18 18 3,-18 18 13,0-18 12</inkml:trace>
    </iact:actionData>
  </iact:action>
  <iact:action type="add" startTime="44734">
    <iact:property name="dataType"/>
    <iact:actionData xml:id="d16">
      <inkml:trace xmlns:inkml="http://www.w3.org/2003/InkML" xml:id="stk16" contextRef="#ctx0" brushRef="#br0">8001 12555 0,'0'-55'6,"0"55"37,18 19-34,19 53-2,-19-17 1,-18 17 0,54 19-4,-54 18 4,0-55 0,0 1 1,0-1-1,0-18 0,0-18-1,0 19 1,0-55 53</inkml:trace>
    </iact:actionData>
  </iact:action>
  <iact:action type="add" startTime="45167">
    <iact:property name="dataType"/>
    <iact:actionData xml:id="d17">
      <inkml:trace xmlns:inkml="http://www.w3.org/2003/InkML" xml:id="stk17" contextRef="#ctx0" brushRef="#br0">8418 12773 0,'-54'0'8,"18"0"4,36 36-4,-18-36 0,18 54 0,0 1 9,0-37-6,18-18 5,36 0 0,-54-18 21,0 0-22,0-19 1,55 1 0,-37 36-12,0 0 4,18-36 0,0 36 0,-17 0 0,-1 0 0,-18 18 0,36-18 0,-36 18-4,0 0 13,0 37-2,0-37-7,-18 18 0</inkml:trace>
    </iact:actionData>
  </iact:action>
  <iact:action type="add" startTime="68256">
    <iact:property name="dataType"/>
    <iact:actionData xml:id="d18">
      <inkml:trace xmlns:inkml="http://www.w3.org/2003/InkML" xml:id="stk18" contextRef="#ctx0" brushRef="#br0">6423 8491 0,'36'0'139,"0"0"-123,-18 18-8,19-18 0,-19 0 0,18 0 0,19 0-4,35 0 4,55 54 0,-54-54 0,18 0 0,18 37 0,-18-37 0,-37 0 0,1 0-4,-19 0 4,-17 36 0,17-36 0,-36 0 0,0 0 20,37 0 1068</inkml:trace>
    </iact:actionData>
  </iact:action>
  <iact:action type="add" startTime="70940">
    <iact:property name="dataType"/>
    <iact:actionData xml:id="d19">
      <inkml:trace xmlns:inkml="http://www.w3.org/2003/InkML" xml:id="stk19" contextRef="#ctx0" brushRef="#br0">13662 11249 0,'0'0'8,"0"0"112,36 36-100</inkml:trace>
    </iact:actionData>
  </iact:action>
  <iact:action type="add" startTime="71420">
    <iact:property name="dataType"/>
    <iact:actionData xml:id="d20">
      <inkml:trace xmlns:inkml="http://www.w3.org/2003/InkML" xml:id="stk20" contextRef="#ctx0" brushRef="#br0">13644 11376 0,'0'0'84,"0"0"-80,18 0 4,0 0 16,18 0-8,-18 0-4,19 0 4,-1 0-8,18 0 8,-36 0-8,37 0 4,-37 0-4,18 0 0,-18 0 0,19 0 0,-19 0 0,36 0 0,19 0-4,-19 0 4,1 0 0,-1 0 0,-18 36 0,1-36 0,17 0 0,-18 0 0,1 18-4,-1-18 4,18 0 0,1 0 0,-19 0 0,0 0 0,1 0 0,-1 0 0,0 36-4,1-36 4,-1 0 0,-18 0 0,18 0 0,-18 0 0,1 0 0,17 0 4,-18 0-11,0 0 6,18 0 1,1 18 0,-19-18 0,18 0 0,-18 0 0,19 0 0,-19 37-4,36-37 4,-36 0 0,0 0 0,19 18 0,-19-18 0,18 0 8,0 0-4,19 0 4,-37 0 0,0 0 0,18 0-4,1 0 4,-19 0-8,36 0 8,-17 36-4,-19-36 12,-36 0 52,-19 0-68,-17 0 0</inkml:trace>
    </iact:actionData>
  </iact:action>
  <iact:action type="add" startTime="72784">
    <iact:property name="dataType"/>
    <iact:actionData xml:id="d21">
      <inkml:trace xmlns:inkml="http://www.w3.org/2003/InkML" xml:id="stk21" contextRef="#ctx0" brushRef="#br0">12863 10305 0,'0'0'8,"19"-36"8,-1 0-4,-18 17-4,36-17 8,-18 36 8,-18-18-16,36 18 4,1-36 4,-1 36 0,-18 0-8,18-18 5,-17 18-12,-1-19 5,18 19 4,18-36-4,1 36 4,-1-36-4,1 36 5,-19 0-6,37-18 7,-19 18-11,-18 0 6,1 0 2,-1-37-2,18 37 2,-17 0-2,17-18 3,0 18-8,19 0 6,0 0 0,17 0 0,-17 0 0,-1 0 0,1 0 1,0 0-2,-19 0 2,-18 37-6,1-37 10,-1 18-10,18-18 5,-36 36 0,19-36 0,-1 0 0,-36 18-4,54-18 7,-17 36 2,-1-36 3,-36 19-8,18-19 5,18 0-6,-36 18 3,19-18 4,17 36 2,36-18-4,-53-18-4,-1 55 0,18-55 1,-36 36-2,36-18 3,1 18 4,-1 1-2,-18-1 4,-18-18 8,36-18-16,-36 0 284,-36-54-280,0 35-4</inkml:trace>
    </iact:actionData>
  </iact:action>
  <iact:action type="add" startTime="76468">
    <iact:property name="dataType"/>
    <iact:actionData xml:id="d22">
      <inkml:trace xmlns:inkml="http://www.w3.org/2003/InkML" xml:id="stk22" contextRef="#ctx0" brushRef="#br0">13843 9852 0,'0'0'7,"-18"0"-3</inkml:trace>
    </iact:actionData>
  </iact:action>
  <iact:action type="add" startTime="79812">
    <iact:property name="dataType"/>
    <iact:actionData xml:id="d23">
      <inkml:trace xmlns:inkml="http://www.w3.org/2003/InkML" xml:id="stk23" contextRef="#ctx0" brushRef="#br0">13662 11339 0,'0'37'436</inkml:trace>
    </iact:actionData>
  </iact:action>
  <iact:action type="add" startTime="80472">
    <iact:property name="dataType"/>
    <iact:actionData xml:id="d24">
      <inkml:trace xmlns:inkml="http://www.w3.org/2003/InkML" xml:id="stk24" contextRef="#ctx0" brushRef="#br0">13680 11430 0</inkml:trace>
    </iact:actionData>
  </iact:action>
  <iact:action type="add" startTime="82256">
    <iact:property name="dataType"/>
    <iact:actionData xml:id="d25">
      <inkml:trace xmlns:inkml="http://www.w3.org/2003/InkML" xml:id="stk25" contextRef="#ctx0" brushRef="#br0">14478 11357 0,'0'0'16</inkml:trace>
    </iact:actionData>
  </iact:action>
  <iact:action type="add" startTime="93284">
    <iact:property name="dataType"/>
    <iact:actionData xml:id="d26">
      <inkml:trace xmlns:inkml="http://www.w3.org/2003/InkML" xml:id="stk26" contextRef="#ctx0" brushRef="#br0">5933 10922 0,'0'0'28,"18"0"-12,0 0 0,18 0-4,1 0 4,-1 0 0,0 36 0,-18-36-11,19 0 2,17 0 2,19 0-2,17 37 3,19-37-4,-18 0 5,-18 0-6,-1 0 6,-36 0-10,-17 0 7,-1 0 8,18 0 68,-18 0-72,0 0 4,19 0 0</inkml:trace>
    </iact:actionData>
  </iact:action>
  <iact:action type="add" startTime="93894">
    <iact:property name="dataType"/>
    <iact:actionData xml:id="d27">
      <inkml:trace xmlns:inkml="http://www.w3.org/2003/InkML" xml:id="stk27" contextRef="#ctx0" brushRef="#br0">6677 10722 0,'-18'0'35,"18"0"17,36 37-36,0-37-8,-18 0-4,0 18 4,37-18 0,-37 18 0,0-18 0,18 36 0,-17-18 8,17 37-4,-36-37 12,18-18 0,18 0-4,1 0 4,-56 0 104,-17 36-120,-18 1-4,-19-1 4,19-18 0,17 18 0,1-18 0,18-18 0,-18 55 0,18-55 4,18 0 48</inkml:trace>
    </iact:actionData>
  </iact:action>
  <iact:action type="add" startTime="104244">
    <iact:property name="dataType"/>
    <iact:actionData xml:id="d28">
      <inkml:trace xmlns:inkml="http://www.w3.org/2003/InkML" xml:id="stk28" contextRef="#ctx0" brushRef="#br0">20647 6205 0,'-18'0'5</inkml:trace>
    </iact:actionData>
  </iact:action>
  <iact:action type="add" startTime="105265">
    <iact:property name="dataType"/>
    <iact:actionData xml:id="d29">
      <inkml:trace xmlns:inkml="http://www.w3.org/2003/InkML" xml:id="stk29" contextRef="#ctx0" brushRef="#br0">15984 6277 0</inkml:trace>
    </iact:actionData>
  </iact:action>
  <iact:action type="add" startTime="105948">
    <iact:property name="dataType"/>
    <iact:actionData xml:id="d30">
      <inkml:trace xmlns:inkml="http://www.w3.org/2003/InkML" xml:id="stk30" contextRef="#ctx0" brushRef="#br0">19504 6368 0,'-37'0'36,"19"0"-12,18-18-8,-18 18-8,36 0 44,19 0-44,17 0 4,0 0-11,-17 0 6,17 18 1,-36-18 0,0 0 0,19 0 8,-19 0 20,-18 0 16,-36 0-44,-1 0 0,19 0 0,0 0 8,18 0 44,18 0-56,37 0 4,-19 0 0,18 0 0,-36 0 0,1 18 0,-19-18 44,-19 0-44,-17 0 2,18 0-4,0 0 6,-18 0 1100,36-36-856</inkml:trace>
    </iact:actionData>
  </iact:action>
  <iact:action type="add" startTime="108501">
    <iact:property name="dataType"/>
    <iact:actionData xml:id="d31">
      <inkml:trace xmlns:inkml="http://www.w3.org/2003/InkML" xml:id="stk31" contextRef="#ctx0" brushRef="#br0">19594 6368 0,'-18'0'12,"0"0"12,-18 0 28,72 0 44,19 0-88,-1 0 0,0 0 0,1 0 0,-19 0 0,-18 0 0,19 0 0,-19 0 4,-36 0 48,-37 0-52,19 0 0,0 0 0,-1 0 0,1 0 0,-18 0 0,35 0 4,38 0 64,17 0-68,18 0 0,-17 0 0,-1 0 0,0 0-4,0 0 4,-17 0 0,-56 0 52,-17 0-52,18 0 0,-19 0 0,37 0 0,0 0 4,18 0 44,0 36-52,36-36 4,0 0 0,1 0 8,-19 0 0,-18 0 52,-36 0-56,17 0 356</inkml:trace>
    </iact:actionData>
  </iact:action>
  <iact:action type="add" startTime="111333">
    <iact:property name="dataType"/>
    <iact:actionData xml:id="d32">
      <inkml:trace xmlns:inkml="http://www.w3.org/2003/InkML" xml:id="stk32" contextRef="#ctx0" brushRef="#br0">19540 6423 0</inkml:trace>
    </iact:actionData>
  </iact:action>
  <iact:action type="add" startTime="116837">
    <iact:property name="dataType"/>
    <iact:actionData xml:id="d33">
      <inkml:trace xmlns:inkml="http://www.w3.org/2003/InkML" xml:id="stk33" contextRef="#ctx0" brushRef="#br0">13172 13825 0,'0'0'76,"18"0"-24,0 0-28,18 0-9,1 0-11,-19 0 4,18 0 0,-18 0 0,19 0 0,17 0 8,-18 0-3,1 0-6,17 0 1,0 0 0,1 0 1,-1 0-2,1 0 1,17 0 0,-17 36-3,-1-36 2,1 0 1,-1 0 0,0 18 0,1-18 0,-19 0 0,0 0 0,1 0-4,17 37 4,-18-37 1,1 0-2,-19 0 1,18 0 0,19 0 8,-37 0-12,0 0 4,18 0 1,0 0-2,1 0 2,-1 0-2,0 0 1,37 18 0,-37-18-4,19 0 4,-19 0 0,0 0 0,0 0 0,-17 0 8,-19 36-8,18-36 4</inkml:trace>
    </iact:actionData>
  </iact:action>
  <iact:action type="add" startTime="121622">
    <iact:property name="dataType"/>
    <iact:actionData xml:id="d34">
      <inkml:trace xmlns:inkml="http://www.w3.org/2003/InkML" xml:id="stk34" contextRef="#ctx0" brushRef="#br0">14986 14678 0</inkml:trace>
    </iact:actionData>
  </iact:action>
  <iact:action type="add" startTime="122619">
    <iact:property name="dataType"/>
    <iact:actionData xml:id="d35">
      <inkml:trace xmlns:inkml="http://www.w3.org/2003/InkML" xml:id="stk35" contextRef="#ctx0" brushRef="#br0">16710 14805 0</inkml:trace>
    </iact:actionData>
  </iact:action>
  <iact:action type="add" startTime="123301">
    <iact:property name="dataType"/>
    <iact:actionData xml:id="d36">
      <inkml:trace xmlns:inkml="http://www.w3.org/2003/InkML" xml:id="stk36" contextRef="#ctx0" brushRef="#br0">18542 14859 0,'0'0'32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6:54:37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700">
    <iact:property name="dataType"/>
    <iact:actionData xml:id="d0">
      <inkml:trace xmlns:inkml="http://www.w3.org/2003/InkML" xml:id="stk0" contextRef="#ctx0" brushRef="#br0">10269 6677 0</inkml:trace>
    </iact:actionData>
  </iact:action>
  <iact:action type="add" startTime="63058">
    <iact:property name="dataType"/>
    <iact:actionData xml:id="d1">
      <inkml:trace xmlns:inkml="http://www.w3.org/2003/InkML" xml:id="stk1" contextRef="#ctx0" brushRef="#br0">10178 6713 0,'0'0'113,"18"0"-93,19 0-4,-19 0 8,18 0-4,0 0-4,-17 0-8,35 0 8,-36 0 2,18 0-8,-17 0 6,-1 0 0,18 0 0,0 0-8,-18 0-4,1 0 4,17 0 0,18 0 0,1 0 0,-19 0 0,0 0 0,-18 0-4,19 0 12,-19 0 28,18 0-20,0 0-8,1 0-8,-19 0 0,18 0 4,0 0-4,-17 0 1,-1 0-2,0 0 1,36 0 0,-17 0 0,-19 0-4,0 0 4,18 0 0,0 0 0,1 0 0,-1 0 8,18 0-4,-35 0 4,-1 0 0,18 0 0,0 0-8,1 0-4,-1 0 4,-18 0 0,18 0 0,1 0 0,-1 0 0,-18 0 0,18 0 0,-18 0 12,1 0-4,17 0 0,18 0-4,-17 0-4,-19 0 0,0 0 0,18 0 0,-18 0 0,0 0 0,19 0 0,-19 0-4,0 0 4,18 0 8,1 0-8,17 0 8,-36 0-8,18 0 4,1 0 4,-19 0 0,0 0 0,18-18-4,1 18 4,-1 0 0,-18 0 0,-18-18-12,36 18 4,-18 0 8,1 0 68,17 0 12,-36 0 376,-18 36-432,18-18 672,-18-18-640,18 18 344,0 0 16,-19-18-56,19 37-224,-36-37 80</inkml:trace>
    </iact:actionData>
  </iact:action>
  <iact:action type="add" startTime="70228">
    <iact:property name="dataType"/>
    <iact:actionData xml:id="d2">
      <inkml:trace xmlns:inkml="http://www.w3.org/2003/InkML" xml:id="stk2" contextRef="#ctx0" brushRef="#br0">11412 7076 0,'0'-18'128,"0"-1"-120,0-17 0,0 18 0,0 0-4,0-18 4,36 17 0,-36 1 0,0-18 8,0-18 0,0 35-4,0 1 4,0-18 0,0 18-8,0 0 4,0-19 12,0 19 0,0 0 12,0 0-12,0-18 20,-18 36 160,0 0-193,18 18-1,-18-18-3,18 36 3,-36-36-4,36 36 4,-19-36 8,19 19-11,0-19 78,0 0-77,37 0 4,-37-19-5,18 19 18,-18-36-17,0 18 8,18 0-2,-18-18 8,36 36 126,-36 18-140,18 0 8,19 0 0,-19 18 4,18-18 4,-36 19 396</inkml:trace>
    </iact:actionData>
  </iact:action>
  <iact:action type="add" startTime="74100">
    <iact:property name="dataType"/>
    <iact:actionData xml:id="d3">
      <inkml:trace xmlns:inkml="http://www.w3.org/2003/InkML" xml:id="stk3" contextRef="#ctx0" brushRef="#br0">11085 6005 0,'0'-18'19,"0"18"57,-36 0-67,0 0-1,0 0-1,-1 0-2,1 0 2,0 0 1,-1 0 3,1 0-5,18 0 5,0 0 2</inkml:trace>
    </iact:actionData>
  </iact:action>
  <iact:action type="add" startTime="74700">
    <iact:property name="dataType"/>
    <iact:actionData xml:id="d4">
      <inkml:trace xmlns:inkml="http://www.w3.org/2003/InkML" xml:id="stk4" contextRef="#ctx0" brushRef="#br0">10831 5933 0,'0'0'27,"-36"0"-10,18 0 3,18 0-12,-18 0 0,-18 36 8,17-36 20,19 18 72,0-18-105,55 0 21,-19 0-7,-36 36-9,36-36 2,-17 19 0,17-19 14,-36 18-8</inkml:trace>
    </iact:actionData>
  </iact:action>
  <iact:action type="add" startTime="76560">
    <iact:property name="dataType"/>
    <iact:actionData xml:id="d5">
      <inkml:trace xmlns:inkml="http://www.w3.org/2003/InkML" xml:id="stk5" contextRef="#ctx0" brushRef="#br0">11430 7293 0,'-36'0'4,"36"0"52,0-18 47,0-18-74,18 36-14,-18-18 1,18 18 4,-18-18-4,18 18-8,37 0 16,-37-37-12,18 37 4,0 0 0,-17 0 0,-19 0 28,0 37-16,0-19-12,0 0 0,0 18 0,0-18-4,0-18-1,0 37-6,-37-37 7,37 36-8,-36 0 8,0-18-8,-1 37 8,37-37 12,-18-18-16,-18 36 20,36-18 4,-18-18-24,18 19 12,0-19 100,18 0-112,18-37 0,-18 19 8,19 18 0,-37-18-4,36 18 56,-36 0-60,0 18 8,18 18 0,-18-17-4,18-19-4,-18 18 0,37 18 16,-19-36 140,-18-18 324,18 18 112</inkml:trace>
    </iact:actionData>
  </iact:action>
  <iact:action type="add" startTime="83704">
    <iact:property name="dataType"/>
    <iact:actionData xml:id="d6">
      <inkml:trace xmlns:inkml="http://www.w3.org/2003/InkML" xml:id="stk6" contextRef="#ctx0" brushRef="#br0">10396 5715 0,'0'0'60,"0"0"-44,0 54 0,0-35-8,0 17 8,0-18-4,0 18 12,0-36 72,18 0-80,18 0 0,1 0 4,-37 18 12,0 1-16,-18-19-8,18 36-4,0 0 12,-19-36-8,19 18 0,-18-18 8,18 37-8,-18-37-4,-36 0 12,54 18-8,-18-18 0,-1 0 8,-17-18-4,36-1 12,0 1 0</inkml:trace>
    </iact:actionData>
  </iact:action>
  <iact:action type="add" startTime="84661">
    <iact:property name="dataType"/>
    <iact:actionData xml:id="d7">
      <inkml:trace xmlns:inkml="http://www.w3.org/2003/InkML" xml:id="stk7" contextRef="#ctx0" brushRef="#br0">10432 5751 0,'18'0'51,"1"0"-39,17 0 12,0 0-8,-36-18-8,36 18 0,-17 0 124</inkml:trace>
    </iact:actionData>
  </iact:action>
  <iact:action type="add" startTime="88400">
    <iact:property name="dataType"/>
    <iact:actionData xml:id="d8">
      <inkml:trace xmlns:inkml="http://www.w3.org/2003/InkML" xml:id="stk8" contextRef="#ctx0" brushRef="#br0">11630 6604 0</inkml:trace>
    </iact:actionData>
  </iact:action>
  <iact:action type="add" startTime="89000">
    <iact:property name="dataType"/>
    <iact:actionData xml:id="d9">
      <inkml:trace xmlns:inkml="http://www.w3.org/2003/InkML" xml:id="stk9" contextRef="#ctx0" brushRef="#br0">11593 6622 0,'-18'0'20,"-18"0"-4,0 0 0,-1 0 0,1 0 4,0 0-4,36 0 0,-18 0-8,18-18 4,-18-18 4,18 18 0,0-1 0,-37-17-4,37 0 4,-18 36-8,18-18 0,-36 18 0,36-37 0,-18 19 4,18 0 4,0-18 0,0 18-8,18-19 4,-18-17 4,18 54-8,-18-36 0,18-1 8,-18 19-4,36 18-4,-36-36 0,19 36 0,-19-36 8,36 36-8,0 0 4,-18 0 12,0 0-8,19 18 0,-19 36-4,-18-36-4,36 19 0,-36-19 0,0 0 0,18 18 0,-18-18 0,0 1-4,0 17 4,0 0 0,0 0 0,0-17 0,0 17 0,0-18 0,-36 18 0,36 1-4,-18-19 4,18 0 0,0 36 8,-36-54-8,36 18 0,0-18 124,0-36-108</inkml:trace>
    </iact:actionData>
  </iact:action>
  <iact:action type="add" startTime="90373">
    <iact:property name="dataType"/>
    <iact:actionData xml:id="d10">
      <inkml:trace xmlns:inkml="http://www.w3.org/2003/InkML" xml:id="stk10" contextRef="#ctx0" brushRef="#br0">10541 6568 0,'-36'0'15,"18"0"-11,-19 0 12,1 0-8,18 0 0,0 0 0,-18 0 0,17 0-1,1 0-2,-18-37 3,18 19 8,18-18-1,-36 0-6,36 18-1,0-1-4,0-17 4,0 18 0,0 0 0,0 18 0,0-36 0,36-1 0,-18 19 4,36-36 4,-35 54-8,17-18-1,0 18 1,0-55 1,1 55-1,17-18-4,-36 18 4,0 0 0,1 0-1,35 0 10,-54 0-9,36 36 0,-36 1-5,18-1 5,-18 18 0,0 1 0,0-1 0,0-18 0,0 1 0,0-19 0,0 18-4,0-18 4,0 0 0,-18 19 0,-18-19 0,18 18 0,-18-36 0,17 36 0,-17-36 4,54 0 889,0 0-825,1 0-60</inkml:trace>
    </iact:actionData>
  </iact:action>
  <iact:action type="add" startTime="92912">
    <iact:property name="dataType"/>
    <iact:actionData xml:id="d11">
      <inkml:trace xmlns:inkml="http://www.w3.org/2003/InkML" xml:id="stk11" contextRef="#ctx0" brushRef="#br0">11666 6622 0,'36'0'108,"-18"0"-97,1 0 5,35 0 1,-18 0-2,-18 0-7,19 0-3,-1 0 2,0 18 1,1-18 0,-19 0 0,36 0 0,-36 0 0,19 0 0,-1 0-4,0 0 4,-18 0 0,0 0 0,37-36 8,-37 36 4,-18-18-12,18 18 0,18 0 16,-36-36-16,0 54 337,-18-18-285</inkml:trace>
    </iact:actionData>
  </iact:action>
  <iact:action type="add" startTime="94632">
    <iact:property name="dataType"/>
    <iact:actionData xml:id="d12">
      <inkml:trace xmlns:inkml="http://www.w3.org/2003/InkML" xml:id="stk12" contextRef="#ctx0" brushRef="#br0">11684 6513 0,'36'18'180,"-17"19"-161,-1-37 5,-18 18-16,36-18 8,-18 18-4,18-18 12,1 0-8,-19 0-8,18 0 4,0 0 4,-17 0 0,17 0 8,-18 36-12,36-36 5,-17 0-2,-1 0 1,-18-18-4,18 18 20,-17 0-16,17-18 4,0 18-4,0 0 0,1-36-4,-1 36-4,0-18 8,-18 18 0,-18-37-8,0 37 224,0 18-216,-18-18 989</inkml:trace>
    </iact:actionData>
  </iact:action>
  <iact:action type="add" startTime="97145">
    <iact:property name="dataType"/>
    <iact:actionData xml:id="d13">
      <inkml:trace xmlns:inkml="http://www.w3.org/2003/InkML" xml:id="stk13" contextRef="#ctx0" brushRef="#br0">10251 6640 0,'-18'-36'27,"18"18"-3,36 18 52,0 18-68,1-18 0,17 0-4,0 0 4,19 0 0,-19 0 0,-17 0 0,-1 0 0,0 0 8</inkml:trace>
    </iact:actionData>
  </iact:action>
  <iact:action type="add" startTime="119977">
    <iact:property name="dataType"/>
    <iact:actionData xml:id="d14">
      <inkml:trace xmlns:inkml="http://www.w3.org/2003/InkML" xml:id="stk14" contextRef="#ctx0" brushRef="#br0">7384 10450 0,'0'-36'12,"0"18"28,-36 18-32,18 0 20,0 0-4,18 0 64,0 0-72,18 0 8,-18 36-16,36-36-4,-18 0 4,19 0 8,-19 0-8,18 0 0,-18 0 0,0 0 0,19 0-4,-19 0 4,18 0 8,-18 0-8,37 0 0,-19 0 0,18 0 0,-17 0-4,17 0 4,0 0 0,1 0 0,-1 0 0,1 0 0,-1 0 0,-18 0 0,1 0-4,-1 0 4,-18 0 0,18 0 0,-17 0 8,-1 0 4,18 0 4,-18 0-8,0 0-8,19 0-4,17 0 4,-18 0 0,1 0 0,-1 0 0,0 0 0,-18 0 8,-18 18 112,0-18 200,0-36-312</inkml:trace>
    </iact:actionData>
  </iact:action>
  <iact:action type="add" startTime="121744">
    <iact:property name="dataType"/>
    <iact:actionData xml:id="d15">
      <inkml:trace xmlns:inkml="http://www.w3.org/2003/InkML" xml:id="stk15" contextRef="#ctx0" brushRef="#br0">3175 10541 0,'-36'0'1,"54"0"83,0 0-76,0 0-4,37 0 4,-19 0 0,18 0 0,19 0 0,18 0 0,54-18 0,0 18 0,18 0-4,19 0 4,-1 0 0,-18 0 0,-36 0 0,-36 0 0,0 0 0,-55 0 0,-18 0-4,37 0 1304,-1 0-1300,73 0-4</inkml:trace>
    </iact:actionData>
  </iact:action>
  <iact:action type="add" startTime="125662">
    <iact:property name="dataType"/>
    <iact:actionData xml:id="d16">
      <inkml:trace xmlns:inkml="http://www.w3.org/2003/InkML" xml:id="stk16" contextRef="#ctx0" brushRef="#br0">18687 8309 0,'-18'0'15,"-18"0"-3,0 0 4,36 0 80,36 0-88,36 0 0,19 0 0,36 0 0,0 0 0,0 0 0,-36 0-1,18 0-2,-55 0 3,-18 0 0,-17 0 0,-38 37 248</inkml:trace>
    </iact:actionData>
  </iact:action>
  <iact:action type="add" startTime="126837">
    <iact:property name="dataType"/>
    <iact:actionData xml:id="d17">
      <inkml:trace xmlns:inkml="http://www.w3.org/2003/InkML" xml:id="stk17" contextRef="#ctx0" brushRef="#br0">16819 8836 0,'0'0'112,"54"0"-96,-36 0 0,0 0-8,0 0 1,55 0-7,-19 0 7,19 0-1,18 0 0,18-37-1,-19 37 2,-17 0-1,-19 0-1,1 0 1,-19 0-3,-18 0 3,37 0 7,-19 0 2,-18 0-5,0 0 4,-18-18 0,36 18 52,-17 0 28,-1 0-56,18 0-21,0 0-3,-18 0-8,19 0 8,-1 0-4,-36-36 1588,0 54-1520,0 0-47</inkml:trace>
    </iact:actionData>
  </iact:action>
  <iact:action type="add" startTime="137261">
    <iact:property name="dataType"/>
    <iact:actionData xml:id="d18">
      <inkml:trace xmlns:inkml="http://www.w3.org/2003/InkML" xml:id="stk18" contextRef="#ctx0" brushRef="#br0">18959 15766 0,'-54'0'8,"36"-18"0,-18 0 8,54 18 52,18 0-56,0 0-4,1 0 0,17 0 0,0 0 0,37 0 0,-36 0 0,-1 0 0,-18 0 0,1 0-4,-19 0 4,36 0 8,-18 0 20,-36 0-28,55 0 0,-37 0 0,0 0 0,18 0 0,-17 0 7,-1 0-14,18 0 11,-36 18 380,-18-18-40</inkml:trace>
    </iact:actionData>
  </iact:action>
  <iact:action type="add" startTime="139429">
    <iact:property name="dataType"/>
    <iact:actionData xml:id="d19">
      <inkml:trace xmlns:inkml="http://www.w3.org/2003/InkML" xml:id="stk19" contextRef="#ctx0" brushRef="#br0">20502 11920 0,'-19'0'8,"19"0"36,0-18-20,-36 18-16,54 0 132,37 0-132,-19 0 0,37 0 0,-19 0 0,0 0 0,1 0 0,-1 0 0,-17 0-4,-1 0 4,0 0 0,0 0 8,-17 0 0,17 0-4,-36 0-4,18 0 0,18 0 8,-18 0 0,19 0 4,-37-37 160</inkml:trace>
    </iact:actionData>
  </iact:action>
  <iact:action type="add" startTime="141042">
    <iact:property name="dataType"/>
    <iact:actionData xml:id="d20">
      <inkml:trace xmlns:inkml="http://www.w3.org/2003/InkML" xml:id="stk20" contextRef="#ctx0" brushRef="#br0">18651 8473 0,'-36'0'16,"36"-18"576,0-1-576,0 1 0,18 18-8,-18-36-4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08T06:57:14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543">
    <iact:property name="dataType"/>
    <iact:actionData xml:id="d0">
      <inkml:trace xmlns:inkml="http://www.w3.org/2003/InkML" xml:id="stk0" contextRef="#ctx0" brushRef="#br0">15530 9688 0,'-18'0'5,"18"0"2,-54 0 2,18 0 7,36 0 51,36 0-58,0 0 1,37 18-8,-1-18 5,19 0 2,18 37-2,0-37 2,-37 0-2,-35 18 2,-1-18-6,-54 0 54,-19 0-50,1 0 6,36 0-6,-18 0 2</inkml:trace>
    </iact:actionData>
  </iact:action>
  <iact:action type="add" startTime="41911">
    <iact:property name="dataType"/>
    <iact:actionData xml:id="d1">
      <inkml:trace xmlns:inkml="http://www.w3.org/2003/InkML" xml:id="stk1" contextRef="#ctx0" brushRef="#br0">15911 9688 0,'0'-18'4,"-18"18"4,18 0 52,37 0-52,-19 18 0,0-18 0,18 37 0,-18-37-4,19 18 4,-19 18 8,-18 0 8,-37 1-12,1-37-4,-18 18 3,17-18-6,1 0 8,36 18-10,0-18 34</inkml:trace>
    </iact:actionData>
  </iact:action>
  <iact:action type="add" startTime="43840">
    <iact:property name="dataType"/>
    <iact:actionData xml:id="d2">
      <inkml:trace xmlns:inkml="http://www.w3.org/2003/InkML" xml:id="stk2" contextRef="#ctx0" brushRef="#br0">17762 10360 0,'18'0'140,"18"0"-124,1 0 4,-1 0-4,-18 0-8,18 0 3,1 0-6,-19 0 7,18 0-11,19 0 6,-1 0 2,-18 0-2,19 0 2,-19 0-2,0 0 3,-18 0-8,37 0 6,-37 0 0,0 0 0,18 0 0,1 0 0,-19 0 0,0 0 0,18 0 1,-18 0-6,1 0 5,35 0 0,-36 0 6,0 0-12,0 0 6,37 0 4,-19 0 0,-18 0-8,0 0 8,37 0-8,-37 0 9,0 0-9,18 0 8,19 0-11,36 0 5,-37 0 4,-18 0-4,1 0 5,-1 0-6,18 0 6,1 0-6,-37 0 7,36 0-4,-17 0 8,-1 0-6,0 0 0,19 0 6,-37 0-8,18 0 8,0 0 0,19 0-4,-1 0 5,1 0-2,-19 0-7,18 0 0,-17 0-1,17 0-2,0 0 7,1 0-8,-19 36 8,0-36-8,1 0 9,-1 0-10,18 0 1,1 0 6,-37 0-4,0 0 4,18 0 4,1 0-6,-19 0 4,0 0-8,18 0 8,-18 0-11,1 0 6,17 0 2,-18 0-2,0 0 3,18 0-4,1 0 6,-19 0 4,0 0 24,-18 18 484,0-18-120,0 18-336,-18-18 45,-18 0-54,36 18-43,-19-18 164,19 0-172,-54 0-3,18 0 2</inkml:trace>
    </iact:actionData>
  </iact:action>
  <iact:action type="add" startTime="50880">
    <iact:property name="dataType"/>
    <iact:actionData xml:id="d3">
      <inkml:trace xmlns:inkml="http://www.w3.org/2003/InkML" xml:id="stk3" contextRef="#ctx0" brushRef="#br0">18814 7094 0,'0'18'8,"18"-18"-4,-18 18 104,0 0-96,0 19-4,0 17 8,0-36-8,0 0 0,0 19 0,0-19 0,0 0-4,19-18 4,-19 36 0,0 19 8,0-74 96,18 19-104,18 0 8,18-18-4,-35 18-4,17 0 8,0 0 0,-18 0 4,-18 37 4,0-1-16,0 0 8,0 0-4,-36-36-4,36 19 0,-36-19 8,36 36-8,-55-36 0,37 0 0,-18 0-4,18 0 4,0 0 0,-1 0 0,19-18 0,-36 18 0,36-18 8,-18 18-12,18-19 12,-18 19 0,18-36-8</inkml:trace>
    </iact:actionData>
  </iact:action>
  <iact:action type="add" startTime="51924">
    <iact:property name="dataType"/>
    <iact:actionData xml:id="d4">
      <inkml:trace xmlns:inkml="http://www.w3.org/2003/InkML" xml:id="stk4" contextRef="#ctx0" brushRef="#br0">18851 7239 0,'36'0'48,"-18"0"-40,36 0 8,-35 0-5,17 0-6,-18 0 7,0 0-8,18 0 9,-17 0-12,-1 0 5,18 0 4</inkml:trace>
    </iact:actionData>
  </iact:action>
  <iact:action type="add" startTime="60668">
    <iact:property name="dataType"/>
    <iact:actionData xml:id="d5">
      <inkml:trace xmlns:inkml="http://www.w3.org/2003/InkML" xml:id="stk5" contextRef="#ctx0" brushRef="#br0">22044 12174 0,'0'18'199,"18"-18"-191,-18 36 1,0-18-2,0 19 1,0 17 0,0-36-4,0 19 4,0-1 0,0 18 0,0-36 0,-18 1 0,18 17 0,0-18 4,0-36 56,0-18-52,0-1 0,0 19 0</inkml:trace>
    </iact:actionData>
  </iact:action>
  <iact:action type="add" startTime="61452">
    <iact:property name="dataType"/>
    <iact:actionData xml:id="d6">
      <inkml:trace xmlns:inkml="http://www.w3.org/2003/InkML" xml:id="stk6" contextRef="#ctx0" brushRef="#br0">22298 12283 0,'0'0'23,"18"0"-7,18 0 0,-18 0 12,0 0-12,-18-18-8,19 18-4,-19-37 12,36 37-8,-36-18 5,0 0-2,0-18 1,0 18 4,0-1 8,-18-17 21,0 36-37,-37 0 7,37 0 6,-36 18-6,35 0 2,19 1-2,-18-19-10,18 54 2,0-36 1,0 0 8,0 19 0,0-1-4,18-36 4,-18 18-8,37-18 0,-19 0 16,18 0 4,-36 0-20,36-36 16,-36 18-12,37 18-3,-37-19 6,18-17 1,-18 18 28,0 18 52,0 36-80,-36-36-8,36 18 0,0 19 8,0-1-4,-19 0-4,19-18 0,0 19 0,0-19 0,0 0 0,-18 18 0,18-18 0,0 1-3,0 17 10,-36 0-5,36-18 4,0-18 150,0 0-12,36 0-40,-36-18-52,0-18 380</inkml:trace>
    </iact:actionData>
  </iact:action>
  <iact:action type="add" startTime="71293">
    <iact:property name="dataType"/>
    <iact:actionData xml:id="d7">
      <inkml:trace xmlns:inkml="http://www.w3.org/2003/InkML" xml:id="stk7" contextRef="#ctx0" brushRef="#br0">19086 7801 0,'0'-36'8,"0"18"32,0 18 20,37 36-56,-37 1 12,0 17 0,0-18-8,18 1 0,-18-19 0,0 0-4,36-18 4,-36 54 0,0-17 8,0-56 44,0 1-52,0-18 8,0 0-4</inkml:trace>
    </iact:actionData>
  </iact:action>
  <iact:action type="add" startTime="72060">
    <iact:property name="dataType"/>
    <iact:actionData xml:id="d8">
      <inkml:trace xmlns:inkml="http://www.w3.org/2003/InkML" xml:id="stk8" contextRef="#ctx0" brushRef="#br0">19177 8128 0,'-36'0'4,"18"-36"28,0 36-8,18-18-12,-37 18 4,37-19 0,-18 19-5,-18-36 6,36 18-1,-18 18-8,18-18 8,-18 18-7,18-36 2,0 17 13,-37 19-8,37-18-8,0-18 4,18 18 4,-18 0 0,19 18-8,-19-37 0,36 19 4,-18-18 4,18 0 0,-18 18 0,19-19 4,-19 37 12,0 0-20,18 0-4,1 0 8,-19 18-8,18-18 8,-36 19-8,18-19-4,-18 18 12,18-18 0,-18 36-8,0-18 8,0 0-12,0 0 4,0 19 0,0-19 0,-36 18 0,36-18-1,0 0 2,-18-18-1,18 37-4,-36-1 12,36-18 0,-55-18-8,55 36 12,-18-36 4</inkml:trace>
    </iact:actionData>
  </iact:action>
  <iact:action type="add" startTime="73927">
    <iact:property name="dataType"/>
    <iact:actionData xml:id="d9">
      <inkml:trace xmlns:inkml="http://www.w3.org/2003/InkML" xml:id="stk9" contextRef="#ctx0" brushRef="#br0">21282 8999 0,'0'-36'13,"0"17"3,0 1 0,0 18 44,0 18-52,0 19-4,0-1 4,0-18 0,0 18 0,0 1 0,0-1 0,0 0 0,0 1 0,0 17-4,0 0 4,0 1 0,0-1 0,36-17-1,-36 17 1,0-18 0,0 19 0,18-19-4,-18-18 4,36 18 0,-36-17 0,19-1 0,-19 36 8,36-18-8,-36-17-4,0 17 5,0-18-2,0 0 1,0 0 0,0 37 9,0-37-5,0 0 3,0 18 2,0 1-1,18-37-9,-18 54-3,36-18 13,-36 1-2,0-1-7,0-18 1,0 0 2,0 18 6,0-17-1,0-1 7,0-18 29,0-18-43,-18-19-5,18 1 4,-18 0 0,18-1 0,-54 19 0,35-18 0,-17 36 0,36-18-1,-18 18-2,18 0 55,36 0-52,1 36 8,-1-36-8,-18 36 0,18 19 8,-36-19-4,18-36 36,-18-18-44,37-36 4,-37 17 0,36-17-1,-36 18 2,0-19-1,0 37-1,0 0 6,0 18 3</inkml:trace>
    </iact:actionData>
  </iact:action>
  <iact:action type="add" startTime="76140">
    <iact:property name="dataType"/>
    <iact:actionData xml:id="d10">
      <inkml:trace xmlns:inkml="http://www.w3.org/2003/InkML" xml:id="stk10" contextRef="#ctx0" brushRef="#br0">21118 9144 0,'37'0'60,"-1"0"-56,0 0 4,1 0-1,17 0 3,-18 0-3,19 0 3,-37 0-4,0 0 4,0 0 0,-18 18 22</inkml:trace>
    </iact:actionData>
  </iact:action>
  <iact:action type="add" startTime="76440">
    <iact:property name="dataType"/>
    <iact:actionData xml:id="d11">
      <inkml:trace xmlns:inkml="http://www.w3.org/2003/InkML" xml:id="stk11" contextRef="#ctx0" brushRef="#br0">21137 9416 0,'36'0'28,"-18"0"-20,0 0 0,37 0-1,-1 0 6,-36 0 10</inkml:trace>
    </iact:actionData>
  </iact:action>
  <iact:action type="add" startTime="76672">
    <iact:property name="dataType"/>
    <iact:actionData xml:id="d12">
      <inkml:trace xmlns:inkml="http://www.w3.org/2003/InkML" xml:id="stk12" contextRef="#ctx0" brushRef="#br0">21137 9652 0,'18'0'7,"36"0"6,-18 0-5,1 0 0,-1 0-1,0 0 1</inkml:trace>
    </iact:actionData>
  </iact:action>
  <iact:action type="add" startTime="78148">
    <iact:property name="dataType"/>
    <iact:actionData xml:id="d13">
      <inkml:trace xmlns:inkml="http://www.w3.org/2003/InkML" xml:id="stk13" contextRef="#ctx0" brushRef="#br0">21935 9543 0,'-18'0'7,"18"0"13,0 0 28,54 0-32,1 0-3,-37 36 3,-18 1-1,0-1-3,0-18 4,-37 18 0,1-36-8,18 0 3,0 0-6,-18 0 7,36 0 48,54-18-44,-18 18-7,-18 0-2,19 0 2,-19 0-1,18 0 0,-18 0-5</inkml:trace>
    </iact:actionData>
  </iact:action>
  <iact:action type="add" startTime="78760">
    <iact:property name="dataType"/>
    <iact:actionData xml:id="d14">
      <inkml:trace xmlns:inkml="http://www.w3.org/2003/InkML" xml:id="stk14" contextRef="#ctx0" brushRef="#br0">21989 9852 0,'-18'0'16,"0"0"0,-18 0 1,-1 0-10,1-37 10,18 37-9,18-18-5,-54 18 5,54-18 0,-37 18 0,19-36 9,18 18 2,0-1-3,-36 19-8,36-36 0,0 0 8,0 18-4,0 0 4,0-19 0,36 1 0,-18 0-4,19-19 4,-19 19 0,18 18 0,-18-18-4,18 36 4,-36-19-8,37 19 8,-1 0 4,0 0-4,-18 0-8,19 0 0,-19 0 0,0 0 8,18 0 4,1 0 4,-19 37-12,18-19 4,-18 18 0,-18-18 8,36-18-20,-36 18 12,19 19 0,-19-19 0,0 0-4,0 18 4,0-18 0,0 1 0,0 17-4,0-36 0,0 36-8,-37 0 12,1 1 0,0 17-4,-1-54 4,37 18-8,-18-18 8,0 0 4,-18 0 12,36 0-3</inkml:trace>
    </iact:actionData>
  </iact:action>
  <iact:action type="add" startTime="81186">
    <iact:property name="dataType"/>
    <iact:actionData xml:id="d15">
      <inkml:trace xmlns:inkml="http://www.w3.org/2003/InkML" xml:id="stk15" contextRef="#ctx0" brushRef="#br0">22878 12246 0,'18'0'14,"-18"-18"10,0-18 5,19 36 30,-1-18-35,36 18-8,-36 0-12,0 0 4,1 0 0,17 0 4,-36 0-8,36 0 4,-36 18 0,0 18 4,0-18-4,0 19 8,0-19 0,0-18 0,0 36-12,-36-36 5,0 0 7,17 0-9,1 0 3,-18 0-4,18 0 14,36 0 28,0 0-44,37 0 12,-1 0 0,-36 0-8,0 0 0,19 0 3,17 0-2,-54 18 15,0 0-8,0 37-4,-18-55-4,-18 18 0,17 18 8,-17-36 0,18 0-4,-18 0 4,36-18-8,-37 18 0</inkml:trace>
    </iact:actionData>
  </iact:action>
  <iact:action type="add" startTime="82208">
    <iact:property name="dataType"/>
    <iact:actionData xml:id="d16">
      <inkml:trace xmlns:inkml="http://www.w3.org/2003/InkML" xml:id="stk16" contextRef="#ctx0" brushRef="#br0">22987 12682 0,'0'-36'4,"-18"36"4,0-19 8,18 1 12,-36 18-12,17 0 9,19-36-18,-18 36-3,-36-18 12,36-18 0,18 17 0,-18 19-7,18-36-5,0 0 11,0 0-7,0 17 0,0 1 0,-37-18 0,37 18 0,0 0-4,0-19 4,0 19 0,0-18 8,18 36-8,-18-36 0,37-19 4,-37 19 4,36 36-8,-36-36 6,18 36-12,-18-18 6,36 18 0,-36-37-4,19 19 12,17-18 0,0 36-3,-18 0-10,19-18 11,17 18-8,-18-37 4,19 37 4,-37 0-6,18 0 3,0 0-6,-17 19 7,17-19-11,-18 18 6,18 36 9,1-18 0,-37-17-6,0-1-8,0 36 14,0-18-8,-19 1 0,19-19 0,-18 36 0,-18-36 0,36 1-4,-36 17 4,18-18 0,-37 18 8,19-36 0,36 18-8,-18-18 36,18 0-35</inkml:trace>
    </iact:actionData>
  </iact:action>
  <iact:action type="add" startTime="99975">
    <iact:property name="dataType"/>
    <iact:actionData xml:id="d17">
      <inkml:trace xmlns:inkml="http://www.w3.org/2003/InkML" xml:id="stk17" contextRef="#ctx0" brushRef="#br0">22878 8690 0,'-54'-36'5,"36"0"3,0 36 0,-19-18-4,19 18 4,-18-55 0,0 37 8,-1-18 0,55 54 44,19 0-48,17 18 4,-36-17 0,19 17 0,17 0-4,-36-36-4,-18 36 3,36 1-6,1-19 7,-19 18-8,18-18 8,-18 37-8,19-37 9,-19 18-12,18-18 5,-36 0 4,36 19-4,-36-19 4,0 18-4,18 37 5,-18-19-10,0 1 7,0 17 0,0 1 0,0-1 1,0 19-2,0-37 2,0-17-2,0 17 3,0-18-8,0 1 6,0-1 0,0 18 0,0-17 0,0-1 0,0 18 0,0 1-4,-54 36 9,54-37-10,-18-18 10,18 1-10,0-1 11,0-18-12,0 0 6,-36-18-1,36 36-2,0 19 11,-19-55-4,19 36-8,-18-18 9,18 0-10,-36 19 10,36-19-12,0 18 5,-18-18 4,18 37 4,-36-55-6,36 18 3,-19-18-10,19 54 7,-54 1 8,54-19 0,-18-36-7,18 18-2,0-54 73,0 18-64</inkml:trace>
    </iact:actionData>
  </iact:action>
  <iact:action type="add" startTime="102485">
    <iact:property name="dataType"/>
    <iact:actionData xml:id="d18">
      <inkml:trace xmlns:inkml="http://www.w3.org/2003/InkML" xml:id="stk18" contextRef="#ctx0" brushRef="#br0">8273 13480 0,'-36'0'28,"36"-18"-20,18 18 52,0 0-52,0 0 0,19 0 0,-1 0 0,0 0-1,1 0-2,-1 0 6,0 0-6,19-18 7,-1 18-8,0 0 4,19 0 0,18 0-4,18 0 4,-37 0 0,37 0 2,-18 0-4,-1 0 5,-17 0-6,-19 0 7,1 0-11,17 0 6,-17 0 1,17 0 0,1 0 1,-19 0-2,37 0 1,-36 0 0,-1 0 1,0 0-6,1 0 11,-1 0-12,1 0 12,-1 0-12,1 0 6,-1 0 0,-18 0-4,1 0 8,-1 0-8,0 0 8,-18 0-8,19 0 9,-1 0-10,0 0 11,0 0-13,1 0 4,17 0 5,-18 0-4,1 0 5,-1 0-6,18 0 7,-17 0-8,17 0 10,-18 0-13,1 0 4,-1 0 6,0 0-6,1 0 5,17 0-4,0 0 5,-17 0-10,17 0 7,1 0 0,-19 0 0,18 0 0,1 0 0,-1 0 1,19 36-2,-19-36 3,1 0-8,-1 0 6,0 0 0,1 36 0,17-36 0,-17 0 0,17 0 0,-35 0-4,-1 0 8,18 0-8,-17 0 9,-1 0-10,0 0 5,-18 0 0,1 0 6,17 0-13,-18 0 4,18 0 11,1 0 0,-19 0 0,0 0-4,0 0 4,36 0 8,-35 0 12,-19 19-12,18-19-16,-18 54 2352</inkml:trace>
    </iact:actionData>
  </iact:action>
  <iact:action type="add" startTime="107133">
    <iact:property name="dataType"/>
    <iact:actionData xml:id="d19">
      <inkml:trace xmlns:inkml="http://www.w3.org/2003/InkML" xml:id="stk19" contextRef="#ctx0" brushRef="#br0">16292 13099 0,'0'-54'8,"0"54"52,0 18-52,0 36 0,0 1-1,-18-1-2,18-18 6,0 19-6,-36-19 3,36 19 0,0-19 5,0-18-10,0 0 1,0 18 12,-18-36 28,18-18-20,0 0-16,0-18 0,0 0 0</inkml:trace>
    </iact:actionData>
  </iact:action>
  <iact:action type="add" startTime="107641">
    <iact:property name="dataType"/>
    <iact:actionData xml:id="d20">
      <inkml:trace xmlns:inkml="http://www.w3.org/2003/InkML" xml:id="stk20" contextRef="#ctx0" brushRef="#br0">16329 12972 0,'0'-36'8,"0"36"24,54 0-16,-36 0-12,19 0 12,-37 18-8,36-18 0,-36 18 0,36 18 8,-36 1-12,0-19 9,-18 0-10,18 18 5,-36-18 0,18 19 0,-19-37 0,19 36 0,0-36-2,-18 0 0,18 18 5,-19-18 2,37 0 39</inkml:trace>
    </iact:actionData>
  </iact:action>
  <iact:action type="add" startTime="108216">
    <iact:property name="dataType"/>
    <iact:actionData xml:id="d21">
      <inkml:trace xmlns:inkml="http://www.w3.org/2003/InkML" xml:id="stk21" contextRef="#ctx0" brushRef="#br0">16637 12990 0,'18'0'5,"-18"-18"11,0 18 20,0 36-28,0 1 1,0-1-2,0 0 3,0-18-8,0 19 6,0-19 0,0 0 8,0-36 52,37 0-60,-37-19-4,18 19 4,-18-18 8,18 36-8,-18-36 0,54 36 0,-36 0 0,-18-18-4,37 18 4,-19 0 8</inkml:trace>
    </iact:actionData>
  </iact:action>
  <iact:action type="add" startTime="108657">
    <iact:property name="dataType"/>
    <iact:actionData xml:id="d22">
      <inkml:trace xmlns:inkml="http://www.w3.org/2003/InkML" xml:id="stk22" contextRef="#ctx0" brushRef="#br0">16909 13099 0,'-18'55'12,"18"-19"4,0 0 0,0-18 0,-18-18 12</inkml:trace>
    </iact:actionData>
  </iact:action>
  <iact:action type="add" startTime="108873">
    <iact:property name="dataType"/>
    <iact:actionData xml:id="d23">
      <inkml:trace xmlns:inkml="http://www.w3.org/2003/InkML" xml:id="stk23" contextRef="#ctx0" brushRef="#br0">17018 12791 0,'0'-37'8,"0"74"36</inkml:trace>
    </iact:actionData>
  </iact:action>
  <iact:action type="add" startTime="109091">
    <iact:property name="dataType"/>
    <iact:actionData xml:id="d24">
      <inkml:trace xmlns:inkml="http://www.w3.org/2003/InkML" xml:id="stk24" contextRef="#ctx0" brushRef="#br0">17054 13081 0,'0'0'6,"19"0"2,-19-36 8,0 72 36,0-18-44,0 0 2,0 19 0,36-37 74,-18 0-76,-18-19 0,36 19 0,-36-36 0,18 36 44,-18 18-44,0 19 4,0-19 4,37 18 0,-37-18 0</inkml:trace>
    </iact:actionData>
  </iact:action>
  <iact:action type="add" startTime="109541">
    <iact:property name="dataType"/>
    <iact:actionData xml:id="d25">
      <inkml:trace xmlns:inkml="http://www.w3.org/2003/InkML" xml:id="stk25" contextRef="#ctx0" brushRef="#br0">17381 13317 0,'0'0'27,"0"-36"-11,36 36-8,-36-37 7,37 19-14,-37-18 15,36 0-15,-36-1 2,0 1 9,18-18-8,-18-1 10,0 1-12,0-1 7,0 1-2,0 18-3,0 17 7,0 19 35,0 37-42,0 17 3,-36 19 3,36-1-3,0 19 3,0-37-5,0-17 6,0-1-9,0-18 5,0 18 10,0 1-2,0-37 10</inkml:trace>
    </iact:actionData>
  </iact:action>
  <iact:action type="add" startTime="109963">
    <iact:property name="dataType"/>
    <iact:actionData xml:id="d26">
      <inkml:trace xmlns:inkml="http://www.w3.org/2003/InkML" xml:id="stk26" contextRef="#ctx0" brushRef="#br0">17363 13063 0,'0'-18'6,"18"18"39,36 0-37,1 0 0,-19 0 0,0 36-4,-17-36 12</inkml:trace>
    </iact:actionData>
  </iact:action>
  <iact:action type="add" startTime="110397">
    <iact:property name="dataType"/>
    <iact:actionData xml:id="d27">
      <inkml:trace xmlns:inkml="http://www.w3.org/2003/InkML" xml:id="stk27" contextRef="#ctx0" brushRef="#br0">17816 13063 0,'37'0'36,"-19"-36"-29,18 17 9,0-35-3,-36 36-5,0 0 0,0-19 0,0-17-1,0 18 2,0-19-6,0 19 5,0 18 1,-18-37 7,0 74 19,-18-1-27,36 54 0,-36 1 0,36-19 1,-55 19-2,19 18 2,36-19-5,0-17 3,-36 17 1,36-17 1,0-19-1,0 0 0,-37 0 0,37-17 0,0-1 3</inkml:trace>
    </iact:actionData>
  </iact:action>
  <iact:action type="add" startTime="110893">
    <iact:property name="dataType"/>
    <iact:actionData xml:id="d28">
      <inkml:trace xmlns:inkml="http://www.w3.org/2003/InkML" xml:id="stk28" contextRef="#ctx0" brushRef="#br0">17653 13208 0,'0'0'36,"55"0"-24,-37 18-5,18-18 1,0 18 0,1-18 0</inkml:trace>
    </iact:actionData>
  </iact:action>
  <iact:action type="add" startTime="111596">
    <iact:property name="dataType"/>
    <iact:actionData xml:id="d29">
      <inkml:trace xmlns:inkml="http://www.w3.org/2003/InkML" xml:id="stk29" contextRef="#ctx0" brushRef="#br0">15131 13154 0,'0'18'14,"-36"36"2,36-18-1,-18-17 1</inkml:trace>
    </iact:actionData>
  </iact:action>
  <iact:action type="add" startTime="111844">
    <iact:property name="dataType"/>
    <iact:actionData xml:id="d30">
      <inkml:trace xmlns:inkml="http://www.w3.org/2003/InkML" xml:id="stk30" contextRef="#ctx0" brushRef="#br0">15131 12918 0,'0'-18'1,"0"18"46</inkml:trace>
    </iact:actionData>
  </iact:action>
  <iact:action type="add" startTime="112089">
    <iact:property name="dataType"/>
    <iact:actionData xml:id="d31">
      <inkml:trace xmlns:inkml="http://www.w3.org/2003/InkML" xml:id="stk31" contextRef="#ctx0" brushRef="#br0">15204 13281 0,'36'-19'8,"-18"19"16,-18-18-17,0 18 54,0 37-49,0-1-3,0 0 6,0-18 1,37-36 36,-37-18-44,18 18 2,-18 0-9,36-19 8,-36 19-2,18-18 1,-18 18 8,18 18 12,19 18-3,-37 36-9,0-36-8,0 19 3,0-19 5</inkml:trace>
    </iact:actionData>
  </iact:action>
  <iact:action type="add" startTime="112658">
    <iact:property name="dataType"/>
    <iact:actionData xml:id="d32">
      <inkml:trace xmlns:inkml="http://www.w3.org/2003/InkML" xml:id="stk32" contextRef="#ctx0" brushRef="#br0">15621 13408 0,'0'0'12,"0"-55"8,36 37-5,-17-18 1,-19-1-7,36 19-6,-36-18 5,0 0 0,0-19 0,0 1 0,0-1 0,0 19 0,0 0 0,18 0-4,-18-19 4,0 19 0,0 18 0,0 18 36,0 36-36,0 55 0,0-19 0,0 19 0,0 0 0,0-37 0,0-18-4,0 1 4,0-19 0,0 18 8</inkml:trace>
    </iact:actionData>
  </iact:action>
  <iact:action type="add" startTime="113189">
    <iact:property name="dataType"/>
    <iact:actionData xml:id="d33">
      <inkml:trace xmlns:inkml="http://www.w3.org/2003/InkML" xml:id="stk33" contextRef="#ctx0" brushRef="#br0">15530 13099 0,'0'-36'4,"19"36"41,-1 18-37,36-18-1,1 18 2,-19-18-2,0 0-3,-18 36 4</inkml:trace>
    </iact:actionData>
  </iact:action>
  <iact:action type="add" startTime="114049">
    <iact:property name="dataType"/>
    <iact:actionData xml:id="d34">
      <inkml:trace xmlns:inkml="http://www.w3.org/2003/InkML" xml:id="stk34" contextRef="#ctx0" brushRef="#br0">18451 12900 0,'0'-19'3,"-18"19"65,0 0-60,-18 19 1,-19 17 6,37-36-6,-18 36-2,18 0-3,-37 19 12,55-37-7,-18 18-2,18-18 2,0 19-2,0-19 3,0 18-8,0-18 6,0 37 0,0-37 0,37 0 0,-19 36 8</inkml:trace>
    </iact:actionData>
  </iact:action>
  <iact:action type="add" startTime="115001">
    <iact:property name="dataType"/>
    <iact:actionData xml:id="d35">
      <inkml:trace xmlns:inkml="http://www.w3.org/2003/InkML" xml:id="stk35" contextRef="#ctx0" brushRef="#br0">20792 12972 0,'0'-18'8,"0"18"36,0 18-36,0 37 0,0-1-4,0 0 4,0 19 0,0-19 0,0 1 0,-36-1 0,36-17 0,-37 17 0,37-36-4,-36 18 4,0-17 8</inkml:trace>
    </iact:actionData>
  </iact:action>
  <iact:action type="add" startTime="116149">
    <iact:property name="dataType"/>
    <iact:actionData xml:id="d36">
      <inkml:trace xmlns:inkml="http://www.w3.org/2003/InkML" xml:id="stk36" contextRef="#ctx0" brushRef="#br0">18651 13008 0,'-36'0'4,"-1"19"12,1 17 0,36 0 0,-18 0-8,18 1 4,0-1 4,36 0 0,1-36 0,-37 18-12,36-18 4</inkml:trace>
    </iact:actionData>
  </iact:action>
  <iact:action type="add" startTime="117617">
    <iact:property name="dataType"/>
    <iact:actionData xml:id="d37">
      <inkml:trace xmlns:inkml="http://www.w3.org/2003/InkML" xml:id="stk37" contextRef="#ctx0" brushRef="#br0">18597 13027 0,'0'0'8,"0"-19"16,0 19 20,0 19-36,0 35 0,0-36-2,0 18 10,0-17-15,0 17 12,0-54 31,0 0-36,0-1 0,0-17 0,0 18 0,0-18 4,0-1 4,36 37 36,0 0-44,-18 0 0,0 0 0,19 0 0,-19 0 0,-18 19 4,0-1 4,-18 18-8,-55-18 0,19-18 0,17 36 0,19-36 0,-18 0 4,72 19 40,-18-19-44,1 0 0,35 36 0,-36-36 0,0 0 0,0 0 8</inkml:trace>
    </iact:actionData>
  </iact:action>
  <iact:action type="add" startTime="118309">
    <iact:property name="dataType"/>
    <iact:actionData xml:id="d38">
      <inkml:trace xmlns:inkml="http://www.w3.org/2003/InkML" xml:id="stk38" contextRef="#ctx0" brushRef="#br0">18415 13371 0,'-36'0'7,"36"0"30,36 0-29,19 0 0,-1 0-4,19 0 4,-1 0 0,-36 0 0,1 0 0,-19 0 8,-18 0-4,-18 0 48,-19 18-12,37 19-40,0-1-4,0 0 4,0-18 0,0 1 1,0 17-2,0-18 9</inkml:trace>
    </iact:actionData>
  </iact:action>
  <iact:action type="add" startTime="118750">
    <iact:property name="dataType"/>
    <iact:actionData xml:id="d39">
      <inkml:trace xmlns:inkml="http://www.w3.org/2003/InkML" xml:id="stk39" contextRef="#ctx0" brushRef="#br0">18578 13480 0,'0'18'39,"0"0"-35,0 1 4,19 17 0,-19-18 0,36 18 0,-18-36 0,18 37 0,1-37 0,-19 0-4,18 0 4,-18 0 8,0 0 0</inkml:trace>
    </iact:actionData>
  </iact:action>
  <iact:action type="add" startTime="119261">
    <iact:property name="dataType"/>
    <iact:actionData xml:id="d40">
      <inkml:trace xmlns:inkml="http://www.w3.org/2003/InkML" xml:id="stk40" contextRef="#ctx0" brushRef="#br0">19050 13172 0,'-36'0'8,"36"-18"6,18 18 24,36 0-30,-17 0-4,-19 0 4,0 0 8,-18 18 68,-18 18-76,0-18-4,-19 18 4,19 1 0,18-19 0,-54 18 0,36-18 0,18 19 8,-18-37-12,18 18 20</inkml:trace>
    </iact:actionData>
  </iact:action>
  <iact:action type="add" startTime="119641">
    <iact:property name="dataType"/>
    <iact:actionData xml:id="d41">
      <inkml:trace xmlns:inkml="http://www.w3.org/2003/InkML" xml:id="stk41" contextRef="#ctx0" brushRef="#br0">19050 13281 0,'18'18'16,"-18"0"-8,18-18 0,-18 36 0,55-36 0,-55 18-4,18-18 4</inkml:trace>
    </iact:actionData>
  </iact:action>
  <iact:action type="add" startTime="119889">
    <iact:property name="dataType"/>
    <iact:actionData xml:id="d42">
      <inkml:trace xmlns:inkml="http://www.w3.org/2003/InkML" xml:id="stk42" contextRef="#ctx0" brushRef="#br0">19359 12972 0,'-19'-36'8,"19"0"8,0 54 12,0 0-20,0 18 0,0 19 0,0-1 0,0 0 0,19 37 0,-19-36-4,0 17 4,0-17 0,0-1 0,0-18 0,18 1 0,-18-1 0,0-18 4,0-36 28,-18-18-32,18-19 0,-37 19-4,37 0 4,0-1 0,0 1 8,18 18 8,1 18-20,17 0 4,18 0 0,1 0 4,-37 0-8,18 0 8,-36 0-8,18 0 4</inkml:trace>
    </iact:actionData>
  </iact:action>
  <iact:action type="add" startTime="120501">
    <iact:property name="dataType"/>
    <iact:actionData xml:id="d43">
      <inkml:trace xmlns:inkml="http://www.w3.org/2003/InkML" xml:id="stk43" contextRef="#ctx0" brushRef="#br0">19758 13081 0,'-37'36'49,"37"-18"-42,-18 37 4,18-37-6,0 0 3,0 0 0,0 37 5,0-55 2,37 0-7,17 0 2,-18 0-4,1-18 6,-37-19-4,0 19 2,0-18-4,0 0 2,0 17 0,0-17 8,18 36 20,18 0-28,0 0 0,-18 0 0,19 0 4,-55 18 4,-19 0-8</inkml:trace>
    </iact:actionData>
  </iact:action>
  <iact:action type="add" startTime="120866">
    <iact:property name="dataType"/>
    <iact:actionData xml:id="d44">
      <inkml:trace xmlns:inkml="http://www.w3.org/2003/InkML" xml:id="stk44" contextRef="#ctx0" brushRef="#br0">19830 13244 0,'0'0'8,"18"0"0,37 0 0,-19 0 5,0-18-12,1 18 5,17-36 4,-36-19 4,-18 19 2,0 18-4,0 0 4,0 36 36,0 0-44,0 18 0,0 19 0,-36-19 0,36 0 0,0 1-4,-18-1 4,18 0 8,-36-36-8,36 18 5,-19-18-10</inkml:trace>
    </iact:actionData>
  </iact:action>
  <iact:action type="add" startTime="121185">
    <iact:property name="dataType"/>
    <iact:actionData xml:id="d45">
      <inkml:trace xmlns:inkml="http://www.w3.org/2003/InkML" xml:id="stk45" contextRef="#ctx0" brushRef="#br0">19830 13444 0,'0'0'40,"0"0"-32,55 0 0,-37 0 12,0 18 28,36 18-36,-35-36-4,-1 0 0,18 18 0,-18-18 0,0 0 8</inkml:trace>
    </iact:actionData>
  </iact:action>
  <iact:action type="add" startTime="122486">
    <iact:property name="dataType"/>
    <iact:actionData xml:id="d46">
      <inkml:trace xmlns:inkml="http://www.w3.org/2003/InkML" xml:id="stk46" contextRef="#ctx0" brushRef="#br0">15730 13825 0,'0'-36'68,"-36"17"-52,-1-17-4,1 36-4,0-36 0,18 36 0,18-18 0,-18 18 44,18 0-44,0 36 0,-37 0 0,37 19-4,0-19 4,0 18 0,-18 1 3,18-19-6,-36 19 3,36-19 0,-18 0 0,18-18-3,0 37 10,0-55-7,0 18 28,0 0 12,18 36-36,18-35 4,-36-1 8,0 18 4</inkml:trace>
    </iact:actionData>
  </iact:action>
  <iact:action type="add" startTime="123366">
    <iact:property name="dataType"/>
    <iact:actionData xml:id="d47">
      <inkml:trace xmlns:inkml="http://www.w3.org/2003/InkML" xml:id="stk47" contextRef="#ctx0" brushRef="#br0">15385 15077 0,'0'-18'63,"37"18"-55,-1 0 8,18 0 4,-54 18-12,0 0 8,0 0-8,-36 55 8,18-73-8,-18 18-4,-1 18 12,37 0-8,0-18 0,-18 19 0,18-19 0,0 0 0,0 18-4,18-18 4,19-18 0,-19 37 4,18-37 8,-36 36 8,-18-18-4,18-18 4</inkml:trace>
    </iact:actionData>
  </iact:action>
  <iact:action type="add" startTime="124982">
    <iact:property name="dataType"/>
    <iact:actionData xml:id="d48">
      <inkml:trace xmlns:inkml="http://www.w3.org/2003/InkML" xml:id="stk48" contextRef="#ctx0" brushRef="#br0">16256 13916 0,'-18'0'8,"36"0"92,18 0-96,19 0 4,-1 0 0,19 0 0,18 0 0,-1 0 0,19 0 0,-54 0 0,-19 0-2,-54 0 40,-37 36-38</inkml:trace>
    </iact:actionData>
  </iact:action>
  <iact:action type="add" startTime="125376">
    <iact:property name="dataType"/>
    <iact:actionData xml:id="d49">
      <inkml:trace xmlns:inkml="http://www.w3.org/2003/InkML" xml:id="stk49" contextRef="#ctx0" brushRef="#br0">16184 14188 0,'0'-18'18,"36"18"-10,0 0 0,19-19 0,17 19 0,1 0 0,17 0 0,-35 0 0,-19 0-4,-18 0 4,-18 0 40</inkml:trace>
    </iact:actionData>
  </iact:action>
  <iact:action type="add" startTime="125624">
    <iact:property name="dataType"/>
    <iact:actionData xml:id="d50">
      <inkml:trace xmlns:inkml="http://www.w3.org/2003/InkML" xml:id="stk50" contextRef="#ctx0" brushRef="#br0">16274 14333 0,'0'0'26,"55"-18"-18,-1 18 0,1 0 0,17 0 0,1 0 1,-19 0-6,-18 18 5,1-18 8,-37 18-8</inkml:trace>
    </iact:actionData>
  </iact:action>
  <iact:action type="add" startTime="125806">
    <iact:property name="dataType"/>
    <iact:actionData xml:id="d51">
      <inkml:trace xmlns:inkml="http://www.w3.org/2003/InkML" xml:id="stk51" contextRef="#ctx0" brushRef="#br0">16220 14478 0,'36'0'40,"37"18"-32,-19-18 0,1 0 0,-1 0-4,0 0 4,-35 0 0,-19 36 0</inkml:trace>
    </iact:actionData>
  </iact:action>
  <iact:action type="add" startTime="126023">
    <iact:property name="dataType"/>
    <iact:actionData xml:id="d52">
      <inkml:trace xmlns:inkml="http://www.w3.org/2003/InkML" xml:id="stk52" contextRef="#ctx0" brushRef="#br0">16292 14768 0,'19'0'19,"35"0"-7,-36 0-4,18 0 3,1 0-6,-19 0 7,18 37-8</inkml:trace>
    </iact:actionData>
  </iact:action>
  <iact:action type="add" startTime="126223">
    <iact:property name="dataType"/>
    <iact:actionData xml:id="d53">
      <inkml:trace xmlns:inkml="http://www.w3.org/2003/InkML" xml:id="stk53" contextRef="#ctx0" brushRef="#br0">16292 14932 0,'37'0'42,"17"36"-34,-18-36 0,19 0 0,-37 0-4</inkml:trace>
    </iact:actionData>
  </iact:action>
  <iact:action type="add" startTime="130506">
    <iact:property name="dataType"/>
    <iact:actionData xml:id="d54">
      <inkml:trace xmlns:inkml="http://www.w3.org/2003/InkML" xml:id="stk54" contextRef="#ctx0" brushRef="#br0">18959 13861 0,'0'-54'4,"-36"108"63,18-36-59,-36 37 1,17-19-2,-35 18 1,-55 19 1,0-19-1,-55 19-4,19 0 3,0-1 1,54-17 0,36-19 0,19-36 0,18 36 1,17-36-2,19 18 5</inkml:trace>
    </iact:actionData>
  </iact:action>
  <iact:action type="add" startTime="130850">
    <iact:property name="dataType"/>
    <iact:actionData xml:id="d55">
      <inkml:trace xmlns:inkml="http://www.w3.org/2003/InkML" xml:id="stk55" contextRef="#ctx0" brushRef="#br0">17726 14351 0,'0'-36'7,"0"36"13,0 18-12,-37-18 0,37 36 0,-54 0 0,18-17 0,18-19 0,18 36-4,-19-36 4,19 18 0,0-18 33,19 36-38,17-36 6</inkml:trace>
    </iact:actionData>
  </iact:action>
  <iact:action type="add" startTime="131486">
    <iact:property name="dataType"/>
    <iact:actionData xml:id="d56">
      <inkml:trace xmlns:inkml="http://www.w3.org/2003/InkML" xml:id="stk56" contextRef="#ctx0" brushRef="#br0">16329 14024 0,'0'-18'7,"0"18"9,18-18-8,18 18 1,0 0-6,1 0 5,-19 0 1,-18 0-2,36 36 1</inkml:trace>
    </iact:actionData>
  </iact:action>
  <iact:action type="add" startTime="132491">
    <iact:property name="dataType"/>
    <iact:actionData xml:id="d57">
      <inkml:trace xmlns:inkml="http://www.w3.org/2003/InkML" xml:id="stk57" contextRef="#ctx0" brushRef="#br0">14968 13099 0,'-36'0'7,"36"-36"0,-37 36 2,19 0 14,0 0-11,18 18 4,-36 0-8,36 18 8,0-17-8,-18 17 0,18-18-4,-37 18 4,37-18 0,-18 19 0,18 17 0,-36-18 0,36 19 0,0-19 0,-36 19-4,36-1 4,0 19 0,0-1 0,-37 1 0,37-1 0,0 19 1,0-18-2,0-1-3,0 1 4,0 17 0,0-17 0,0 0 0,0-1 0,0 19 0,0-37 0,0 1-4,0-19 4,0 0 0,0 1 0,37-1 0,-37 0 8,18-36-8,-18 18-3,36 19 10,-36-1 2,18-36-10,-18 18 1,18-18 0,-18 36-4,19-36 72,-19-18 445,0 0-518,0-36 13</inkml:trace>
    </iact:actionData>
  </iact:action>
  <iact:action type="add" startTime="134898">
    <iact:property name="dataType"/>
    <iact:actionData xml:id="d58">
      <inkml:trace xmlns:inkml="http://www.w3.org/2003/InkML" xml:id="stk58" contextRef="#ctx0" brushRef="#br0">2413 13317 0,'-18'0'7,"18"0"85,0 18-84,36-18-4,1 0 4,-19 0 0,0 36 0,36-36 0,-17 0 0,17 0 0,0 18 0,19-18-4,36 0 4,0 37 0,-19-37 0,19 0 0,0 36 0,-18-36 0,0 36 0,-19-36-4,-17 0 4,-1 37 0,19-37 0,-55 0 0,0 18 0,18-18 8,-18 0-4,0 0 4,19 0 8,-19 0 1064,0 0-1076,-18 0-4,36 0 0,-18-37 0,1 37 0,17-18 0,-18 18 0,0 0-4,-18-18 4,55 18 0,-37 0 128,0 0-92,-18 0-28,18 0 0,18 0 4,-18 0 4,19 18 0,-74-18 184,19 0-200,-18 0 0</inkml:trace>
    </iact:actionData>
  </iact:action>
  <iact:action type="add" startTime="137233">
    <iact:property name="dataType"/>
    <iact:actionData xml:id="d59">
      <inkml:trace xmlns:inkml="http://www.w3.org/2003/InkML" xml:id="stk59" contextRef="#ctx0" brushRef="#br0">2830 13371 0,'0'-36'4,"-36"36"4,36-36 0,0 36 44,36 0-44,-17 0 0,35 0 0,0 18 0,37-18 0,0 0-4,36 36 4,0-36 0,54 36 0,19-36 0,-1 37 0,-17-37 0,-19 36 0,-36-36-4,-18 0 4,-36 0 0,-19 0 0,0 0 0,-17 0 0,17 0 8,-54 0 748</inkml:trace>
    </iact:actionData>
  </iact:action>
  <iact:action type="add" startTime="139057">
    <iact:property name="dataType"/>
    <iact:actionData xml:id="d60">
      <inkml:trace xmlns:inkml="http://www.w3.org/2003/InkML" xml:id="stk60" contextRef="#ctx0" brushRef="#br0">2776 14115 0,'-18'0'4,"0"0"12,18 0 80,18 0-88,36 0 0,1 0 0,17 0 0,19 0-4,36 0 4,0 0 0,18 0 0,18 0 0,-17 0 0,-1 0 0,-36 0 0,-37 0-4,1 0 4,-19 0 0,1 0 0,-19 0 0,0 0 0,-18 0 0,0 0 12,-18 18 116</inkml:trace>
    </iact:actionData>
  </iact:action>
  <iact:action type="add" startTime="140230">
    <iact:property name="dataType"/>
    <iact:actionData xml:id="d61">
      <inkml:trace xmlns:inkml="http://www.w3.org/2003/InkML" xml:id="stk61" contextRef="#ctx0" brushRef="#br0">16347 13698 0,'-18'0'92,"18"0"-76,-18 36 4,18-18 48</inkml:trace>
    </iact:actionData>
  </iact:action>
  <iact:action type="add" startTime="143474">
    <iact:property name="dataType"/>
    <iact:actionData xml:id="d62">
      <inkml:trace xmlns:inkml="http://www.w3.org/2003/InkML" xml:id="stk62" contextRef="#ctx0" brushRef="#br0">16238 13480 0,'-18'-18'8,"18"-18"8,0 18 0,-18 18-8,18-19 4,18 19 56,36 0-60,55 0 4,54 37-8,-17-37 4,-1 0 0,0 0-4,36 0 4,-36 0 0,-18 0 3,0 0-6,-54 0 6,-19 0-6,-17 0 3,-1 0 0,-18 0 12,0 0 12,19 0-20,-37 36 4,18-36-8,0 0 8,-18 18 0,0-18 64,-18 0-64,18 18-8</inkml:trace>
    </iact:actionData>
  </iact:action>
  <iact:action type="add" startTime="144647">
    <iact:property name="dataType"/>
    <iact:actionData xml:id="d63">
      <inkml:trace xmlns:inkml="http://www.w3.org/2003/InkML" xml:id="stk63" contextRef="#ctx0" brushRef="#br0">17454 16002 0,'0'-18'7,"0"36"45,0 18-44,0 19 1,0-1-6,0 1 5,-37-19 0,37 18 0,0-36 0,0 1 0,0 17 8,0-54 56,0 0-64</inkml:trace>
    </iact:actionData>
  </iact:action>
  <iact:action type="add" startTime="145014">
    <iact:property name="dataType"/>
    <iact:actionData xml:id="d64">
      <inkml:trace xmlns:inkml="http://www.w3.org/2003/InkML" xml:id="stk64" contextRef="#ctx0" brushRef="#br0">17472 16002 0,'0'-18'8,"18"18"12,18 0-4,0 0 0,1 0 0,-19 0-4,-18 18-4,0 18 8,0 19 0,-36-55-8,17 18-5,-17-18 6,0 18-1,18-18 8</inkml:trace>
    </iact:actionData>
  </iact:action>
  <iact:action type="add" startTime="145407">
    <iact:property name="dataType"/>
    <iact:actionData xml:id="d65">
      <inkml:trace xmlns:inkml="http://www.w3.org/2003/InkML" xml:id="stk65" contextRef="#ctx0" brushRef="#br0">17708 16020 0,'0'0'38,"0"18"-29,-19 19-1,19-19-1,0 36 9,0-18 1,0-54 34,19 18-42,-19-36 3,72 0-11,-72 18 6,36 18 1,-36-37 0</inkml:trace>
    </iact:actionData>
  </iact:action>
  <iact:action type="add" startTime="145737">
    <iact:property name="dataType"/>
    <iact:actionData xml:id="d66">
      <inkml:trace xmlns:inkml="http://www.w3.org/2003/InkML" xml:id="stk66" contextRef="#ctx0" brushRef="#br0">17943 16075 0,'-18'18'25,"18"18"-9,0 0-8,-18-18 12</inkml:trace>
    </iact:actionData>
  </iact:action>
  <iact:action type="add" startTime="145942">
    <iact:property name="dataType"/>
    <iact:actionData xml:id="d67">
      <inkml:trace xmlns:inkml="http://www.w3.org/2003/InkML" xml:id="stk67" contextRef="#ctx0" brushRef="#br0">17889 15929 0,'0'-54'8,"0"54"35</inkml:trace>
    </iact:actionData>
  </iact:action>
  <iact:action type="add" startTime="146166">
    <iact:property name="dataType"/>
    <iact:actionData xml:id="d68">
      <inkml:trace xmlns:inkml="http://www.w3.org/2003/InkML" xml:id="stk68" contextRef="#ctx0" brushRef="#br0">18034 16038 0,'0'-36'8,"18"36"8,-18 36 20,0 1-28,0-19 0,0 0 0,0 36 8,0-54 0,0-18 28,0 0-36,37-18 0,-1-19 4,0 19 4,-36 54 27,0 0-34,0 0 6,18 19 2,-18-1 3</inkml:trace>
    </iact:actionData>
  </iact:action>
  <iact:action type="add" startTime="146582">
    <iact:property name="dataType"/>
    <iact:actionData xml:id="d69">
      <inkml:trace xmlns:inkml="http://www.w3.org/2003/InkML" xml:id="stk69" contextRef="#ctx0" brushRef="#br0">18324 16147 0,'19'0'44,"-19"0"-37,36 0 2,-36-36-6,18 0 5,-18 17 1,0-17-2,0 18 1,0-36 0,0 35 0,0 1 1,0-18-5,0 18 3,0 0 1,0 0 0,0 18 45,0 36-45,0 0-1,0 19 1,0-1 0,0 19 1,0-37-6,0 18 5,0-36 0,0 1 0,0 17 8,36-36 21</inkml:trace>
    </iact:actionData>
  </iact:action>
  <iact:action type="add" startTime="147032">
    <iact:property name="dataType"/>
    <iact:actionData xml:id="d70">
      <inkml:trace xmlns:inkml="http://www.w3.org/2003/InkML" xml:id="stk70" contextRef="#ctx0" brushRef="#br0">18179 16002 0,'0'-36'5,"37"36"19,-1 0-20,0 0 5,19 0-1,-19 0 1,18 0-2,-36 0 2,1 0 6</inkml:trace>
    </iact:actionData>
  </iact:action>
  <iact:action type="add" startTime="147642">
    <iact:property name="dataType"/>
    <iact:actionData xml:id="d71">
      <inkml:trace xmlns:inkml="http://www.w3.org/2003/InkML" xml:id="stk71" contextRef="#ctx0" brushRef="#br0">19014 15839 0,'-18'0'3,"18"-18"10,-18 18 3,-19 0 7,-35 54-7,54-36-8,18 0-4,-37 37 4,37-19 0,-36-18 0,36 18 0,0 19 0,0-1 0,0-17 0,0-1-4,0-18 4,18 18 0,18-18 8,-36-18 37</inkml:trace>
    </iact:actionData>
  </iact:action>
  <iact:action type="add" startTime="149602">
    <iact:property name="dataType"/>
    <iact:actionData xml:id="d72">
      <inkml:trace xmlns:inkml="http://www.w3.org/2003/InkML" xml:id="stk72" contextRef="#ctx0" brushRef="#br0">18633 13825 0,'-18'0'7,"18"0"85,0 0 5,18 0-89,36 0-1,1 0 1,54 0-4,18 0 4,36 0 1,36 0-2,1 0 1,36 0 1,36 0-2,-18 0 1,-91 0-4,-54 0 4,-73 0 0,-36-36 0,0 36 173,-36 0-174,-18 18 7,-1 18-11</inkml:trace>
    </iact:actionData>
  </iact:action>
  <iact:action type="add" startTime="150922">
    <iact:property name="dataType"/>
    <iact:actionData xml:id="d73">
      <inkml:trace xmlns:inkml="http://www.w3.org/2003/InkML" xml:id="stk73" contextRef="#ctx0" brushRef="#br0">19304 15766 0,'0'0'68,"0"18"-36,-18-18-25</inkml:trace>
    </iact:actionData>
  </iact:action>
  <iact:action type="add" startTime="151146">
    <iact:property name="dataType"/>
    <iact:actionData xml:id="d74">
      <inkml:trace xmlns:inkml="http://www.w3.org/2003/InkML" xml:id="stk74" contextRef="#ctx0" brushRef="#br0">19467 15730 0,'0'0'40,"-36"0"-32,36 0 0,-36 0-4,36 36 4,-18-18 8,18 0 0</inkml:trace>
    </iact:actionData>
  </iact:action>
  <iact:action type="add" startTime="151629">
    <iact:property name="dataType"/>
    <iact:actionData xml:id="d75">
      <inkml:trace xmlns:inkml="http://www.w3.org/2003/InkML" xml:id="stk75" contextRef="#ctx0" brushRef="#br0">19649 15784 0,'0'0'20,"0"18"-12,0 19 0,0 17 0,0 1 0,0-19-2,0 0 0,0 0 2,0 1 8,0-55 52,0-1-60,0 1 0,0-36 4,0 36 4,36 18 0,-36-18-8,18 18 0,0 0-4,19-37 4,-19 37 0,0 0 0,18-18 8,-36 0 4,0-36-4,0 35 0,0 1 8,0 18 20,0 18-36,0 37 4,0-19-11,0 0 6,0-17 2,0 17-2,0-18 2,0 0 6,0 18 5</inkml:trace>
    </iact:actionData>
  </iact:action>
  <iact:action type="add" startTime="152266">
    <iact:property name="dataType"/>
    <iact:actionData xml:id="d76">
      <inkml:trace xmlns:inkml="http://www.w3.org/2003/InkML" xml:id="stk76" contextRef="#ctx0" brushRef="#br0">19939 15966 0,'18'0'35,"19"0"-27,-1 0 0,0 0 0,-18 0 8,-18-18-4,0-19 12,-18 37-16,0-18 2,-18 18-4,-1 0 6,1 0 4,36 0 0,-18 0-8,18 36 0,0 1-4,0-19 4,0 36 8,0-36 0,18-18 12,37 0-12</inkml:trace>
    </iact:actionData>
  </iact:action>
  <iact:action type="add" startTime="152697">
    <iact:property name="dataType"/>
    <iact:actionData xml:id="d77">
      <inkml:trace xmlns:inkml="http://www.w3.org/2003/InkML" xml:id="stk77" contextRef="#ctx0" brushRef="#br0">20211 15766 0,'0'18'33,"0"0"-25,18 19 1,-18-1-2,0 18 3,0-17-8,-18-19 6,18 18 0,0-18 0,-18-18 0,18 18 0</inkml:trace>
    </iact:actionData>
  </iact:action>
  <iact:action type="add" startTime="152943">
    <iact:property name="dataType"/>
    <iact:actionData xml:id="d78">
      <inkml:trace xmlns:inkml="http://www.w3.org/2003/InkML" xml:id="stk78" contextRef="#ctx0" brushRef="#br0">20284 15748 0,'0'-36'4,"0"36"27,0 18-23,0 18 4,0 19-8,0-19 0,36-18 4,-36 18 0,0-18 0,0 1 0,0-1 8,-18-18-4,18 36-4,-36-36 0,36 18 8</inkml:trace>
    </iact:actionData>
  </iact:action>
  <iact:action type="add" startTime="153274">
    <iact:property name="dataType"/>
    <iact:actionData xml:id="d79">
      <inkml:trace xmlns:inkml="http://www.w3.org/2003/InkML" xml:id="stk79" contextRef="#ctx0" brushRef="#br0">20465 15966 0,'-18'0'11,"-18"0"5,18 0 4,18 36-4,0-18 0,36-18 4,18 0-4,-35 0 0,-19 0-8,0-36 0,0 0 4,-37 17 4,1 19 8,18 19-12</inkml:trace>
    </iact:actionData>
  </iact:action>
  <iact:action type="add" startTime="153915">
    <iact:property name="dataType"/>
    <iact:actionData xml:id="d80">
      <inkml:trace xmlns:inkml="http://www.w3.org/2003/InkML" xml:id="stk80" contextRef="#ctx0" brushRef="#br0">21046 15857 0,'-36'18'15,"36"18"1,0-18-8,0 1 4,0 17-11,-19-18 6,19 18 9,0 1 8</inkml:trace>
    </iact:actionData>
  </iact:action>
  <iact:action type="add" startTime="154110">
    <iact:property name="dataType"/>
    <iact:actionData xml:id="d81">
      <inkml:trace xmlns:inkml="http://www.w3.org/2003/InkML" xml:id="stk81" contextRef="#ctx0" brushRef="#br0">21100 15966 0,'0'0'8,"0"36"8,0 0-3,37-36 10,-19 0-7,-18-18 0,36-18-12,-36 18 4,0-19 0,0 19 0,0 0 0,0 0 8,-18 18-8</inkml:trace>
    </iact:actionData>
  </iact:action>
  <iact:action type="add" startTime="154565">
    <iact:property name="dataType"/>
    <iact:actionData xml:id="d82">
      <inkml:trace xmlns:inkml="http://www.w3.org/2003/InkML" xml:id="stk82" contextRef="#ctx0" brushRef="#br0">21391 15893 0,'0'18'48,"0"19"-28,18-37 28,-18-19-36,0 1 12,0 0-8,-18 18-4,-1 0-4,1 0 0</inkml:trace>
    </iact:actionData>
  </iact:action>
  <iact:action type="add" startTime="155018">
    <iact:property name="dataType"/>
    <iact:actionData xml:id="d83">
      <inkml:trace xmlns:inkml="http://www.w3.org/2003/InkML" xml:id="stk83" contextRef="#ctx0" brushRef="#br0">21409 15911 0,'-37'0'28,"37"0"-20,-18 0 0,0 55 8,-18-55 8,36 18 88,0 0-92,18-18-12,36 0 16,-35 0-8,-1 0 4,-18-36-4,36 36 0,-36-18-8,0-1 12,-18 19-12,0-36 8,-19 36 0,1 0-12,18 0 4</inkml:trace>
    </iact:actionData>
  </iact:action>
  <iact:action type="add" startTime="155949">
    <iact:property name="dataType"/>
    <iact:actionData xml:id="d84">
      <inkml:trace xmlns:inkml="http://www.w3.org/2003/InkML" xml:id="stk84" contextRef="#ctx0" brushRef="#br0">21699 15857 0,'-18'0'5,"18"18"47,0 0-44,0 0 0,0 19 0,0-19 0,0 0 0,-18 18 0,18-18 4,0-18 36,0-54-36,0 18 4,0 17 0,18 19-8,18-36 8,0 36-4</inkml:trace>
    </iact:actionData>
  </iact:action>
  <iact:action type="add" startTime="156306">
    <iact:property name="dataType"/>
    <iact:actionData xml:id="d85">
      <inkml:trace xmlns:inkml="http://www.w3.org/2003/InkML" xml:id="stk85" contextRef="#ctx0" brushRef="#br0">21790 16038 0,'18'0'48,"0"0"-39,18 0-6,-18 0 5,-18-54 0,55 36 0,-55 0 0,18-19 0,-18 19 0,0-18 0,0 18-4,0 0 4,0-1 0,0-17 0,0 36 28,-18 0-28,18 36 0,0 1 0,0 35 0,0-17 0,0-1 0,0-18 0,0 1-4,36-1 4,-36-18 16</inkml:trace>
    </iact:actionData>
  </iact:action>
  <iact:action type="add" startTime="156818">
    <iact:property name="dataType"/>
    <iact:actionData xml:id="d86">
      <inkml:trace xmlns:inkml="http://www.w3.org/2003/InkML" xml:id="stk86" contextRef="#ctx0" brushRef="#br0">22225 15621 0,'0'36'28,"0"-18"-20,0 19 0,0-1 0,36 37 0,-36-19 0,0-18 0,0-18 0,0 19-4,0-55 88,0-1-76,-36-17-4,18 36-4,0 0 0,18-18 1,-55 18-2,37 0 9,18 18-6,0 18-8,-18-17 6,18-1 0,0 18 0,0-18 0,0-18 0,0 18 0,18-18 0,-18 37 4,37-37 1,-1 0 6</inkml:trace>
    </iact:actionData>
  </iact:action>
  <iact:action type="add" startTime="157435">
    <iact:property name="dataType"/>
    <iact:actionData xml:id="d87">
      <inkml:trace xmlns:inkml="http://www.w3.org/2003/InkML" xml:id="stk87" contextRef="#ctx0" brushRef="#br0">22425 15585 0,'0'-18'7,"0"36"37,0 36-36,0-18 0,0 19-4,0-19 4,0 0 0,0 1 0,0-1 0,0-18 8</inkml:trace>
    </iact:actionData>
  </iact:action>
  <iact:action type="add" startTime="157746">
    <iact:property name="dataType"/>
    <iact:actionData xml:id="d88">
      <inkml:trace xmlns:inkml="http://www.w3.org/2003/InkML" xml:id="stk88" contextRef="#ctx0" brushRef="#br0">22316 16111 0,'0'0'40,"36"-18"-24,-36 0 12,-18-1-4</inkml:trace>
    </iact:actionData>
  </iact:action>
  <iact:action type="add" startTime="158084">
    <iact:property name="dataType"/>
    <iact:actionData xml:id="d89">
      <inkml:trace xmlns:inkml="http://www.w3.org/2003/InkML" xml:id="stk89" contextRef="#ctx0" brushRef="#br0">22606 15512 0,'0'-18'2,"0"54"42,0-18-36,0 19 5,0-19-10,0 18 10,-18-36-6</inkml:trace>
    </iact:actionData>
  </iact:action>
  <iact:action type="add" startTime="158275">
    <iact:property name="dataType"/>
    <iact:actionData xml:id="d90">
      <inkml:trace xmlns:inkml="http://www.w3.org/2003/InkML" xml:id="stk90" contextRef="#ctx0" brushRef="#br0">22697 15567 0,'-18'36'28,"-19"18"-12,-17 1 0</inkml:trace>
    </iact:actionData>
  </iact:action>
  <iact:action type="add" startTime="158722">
    <iact:property name="dataType"/>
    <iact:actionData xml:id="d91">
      <inkml:trace xmlns:inkml="http://www.w3.org/2003/InkML" xml:id="stk91" contextRef="#ctx0" brushRef="#br0">22896 15712 0,'0'0'24,"19"36"-16,-19-18 0,0 0-4,0 19 4,0-1 0,0-18 0,0 18 0,0-18 0,-19 1 0,1 17 0,18-18-4,-54 18 4,36-18 8,0-18 44</inkml:trace>
    </iact:actionData>
  </iact:action>
  <iact:action type="add" startTime="159066">
    <iact:property name="dataType"/>
    <iact:actionData xml:id="d92">
      <inkml:trace xmlns:inkml="http://www.w3.org/2003/InkML" xml:id="stk92" contextRef="#ctx0" brushRef="#br0">23277 15675 0,'37'0'56,"-1"19"-36</inkml:trace>
    </iact:actionData>
  </iact:action>
  <iact:action type="add" startTime="159306">
    <iact:property name="dataType"/>
    <iact:actionData xml:id="d93">
      <inkml:trace xmlns:inkml="http://www.w3.org/2003/InkML" xml:id="stk93" contextRef="#ctx0" brushRef="#br0">23259 15893 0,'18'18'40,"-18"0"-24,37-18-12,-37 55 4,0-37 0,18-18 0,-18 36 0,0-18 8,-18-18-4,-19 55-4,-17-55 0,0 36 0,17 0 0</inkml:trace>
    </iact:actionData>
  </iact:action>
  <iact:action type="add" startTime="160642">
    <iact:property name="dataType"/>
    <iact:actionData xml:id="d94">
      <inkml:trace xmlns:inkml="http://www.w3.org/2003/InkML" xml:id="stk94" contextRef="#ctx0" brushRef="#br0">23078 16256 0,'-36'0'8,"54"0"76,0 0-48,18 0-20,19 36-8,-37-36 2,18 0-6,0 0 2,1 0 2,-1 0 0,-18 0 0,0 0 12,-18-18 64,-18 18-76,-36 0 8,17 0-8,19 0 0,0 0-4,-18 0 3,-1 18 2,1-18 6,0 0 2,72 18 51,0 19-56,-17-37-4,17 18 0,0-18 8,-18 0-4,19 0 20,-37 0 12,-19 0 48,1 0 28,0 0-108</inkml:trace>
    </iact:actionData>
  </iact:action>
  <iact:action type="add" startTime="162134">
    <iact:property name="dataType"/>
    <iact:actionData xml:id="d95">
      <inkml:trace xmlns:inkml="http://www.w3.org/2003/InkML" xml:id="stk95" contextRef="#ctx0" brushRef="#br0">23241 15603 0,'-18'0'32,"36"0"96,0 0-108,-36 0 48,-18 18-52,36 0 4,0 0 28,36-18-40,-18 0-4,0 0 4,-18 0 16,0-18 0,-18 18-4,18-36-12,-18 36 16,18 18 4,0 0-12</inkml:trace>
    </iact:actionData>
  </iact:action>
  <iact:action type="add" startTime="163098">
    <iact:property name="dataType"/>
    <iact:actionData xml:id="d96">
      <inkml:trace xmlns:inkml="http://www.w3.org/2003/InkML" xml:id="stk96" contextRef="#ctx0" brushRef="#br0">23241 15911 0,'0'-36'36,"18"36"-8,-18-18-12,18 18 4,-18 0 64,-36 0-68,36 0-8,-18 36 12,18-18 12,0 19-12,36-37 12,-18 0-16,-18-19-8,0 1 4,0 0 4,0-18 0,0 36 0,-54 0-5,36 0 6,0 0-1,18 36-9,0-18 5,-37-18-4,37 18 0,19-18 24,-19 19-24,36-19-4,0 0 12,0 0 8,-36-19-8,0-17 5,0 36-5,-18 0 12,18 18-12,0 0 16,0-18 64</inkml:trace>
    </iact:actionData>
  </iact:action>
  <iact:action type="add" startTime="164558">
    <iact:property name="dataType"/>
    <iact:actionData xml:id="d97">
      <inkml:trace xmlns:inkml="http://www.w3.org/2003/InkML" xml:id="stk97" contextRef="#ctx0" brushRef="#br0">23205 15603 0,'0'0'28</inkml:trace>
    </iact:actionData>
  </iact:action>
  <iact:action type="add" startTime="165160">
    <iact:property name="dataType"/>
    <iact:actionData xml:id="d98">
      <inkml:trace xmlns:inkml="http://www.w3.org/2003/InkML" xml:id="stk98" contextRef="#ctx0" brushRef="#br0">24003 15440 0,'0'-55'7,"0"37"5,0 18 27,0 36-30,18-36-2,-18 37 1,18-37 57,-18 0-49,19 0-8,-19-37 3,0 37 37,-37 18-39,37 1 0</inkml:trace>
    </iact:actionData>
  </iact:action>
  <iact:action type="add" startTime="165630">
    <iact:property name="dataType"/>
    <iact:actionData xml:id="d99">
      <inkml:trace xmlns:inkml="http://www.w3.org/2003/InkML" xml:id="stk99" contextRef="#ctx0" brushRef="#br0">24021 15730 0,'0'-18'24,"0"36"108,37-18-116,-56-18 45</inkml:trace>
    </iact:actionData>
  </iact:action>
  <iact:action type="add" startTime="166269">
    <iact:property name="dataType"/>
    <iact:actionData xml:id="d100">
      <inkml:trace xmlns:inkml="http://www.w3.org/2003/InkML" xml:id="stk100" contextRef="#ctx0" brushRef="#br0">24402 15258 0,'-18'0'29,"-18"0"-21,18 0 0,-37 55-4,-17-1 4,-19-18 0,0 37 0,-18-1 0,19-17 0,35-1 0,1-17 0,36-19-3,18 0 10,0-18 17,36 0-24</inkml:trace>
    </iact:actionData>
  </iact:action>
  <iact:action type="add" startTime="166636">
    <iact:property name="dataType"/>
    <iact:actionData xml:id="d101">
      <inkml:trace xmlns:inkml="http://www.w3.org/2003/InkML" xml:id="stk101" contextRef="#ctx0" brushRef="#br0">23858 15421 0,'0'19'6,"0"17"2,0 0 0,18 19 0,-18-37 2,18 18-8,-18 0 6,55-18 0,-55 1 0,18-19 0,-18 54 0,0-36 8,18-18-12</inkml:trace>
    </iact:actionData>
  </iact:action>
  <iact:action type="add" startTime="172507">
    <iact:property name="dataType"/>
    <iact:actionData xml:id="d102">
      <inkml:trace xmlns:inkml="http://www.w3.org/2003/InkML" xml:id="stk102" contextRef="#ctx0" brushRef="#br0">17472 16310 0,'0'-18'8,"18"18"232,36 0-224,-36 0-8,19 0 0,17 0 0,1 0-4,-1 0 4,0 0 0,19 37 0,0-37 0,17 36 0,-17-36 0,18 0 0,-19 36-4,-17-36 4,-19 0 0,0 0 0,-18 18 8,19-18 44,-19 0-32,-18 37 272,-18-19-284</inkml:trace>
    </iact:actionData>
  </iact:action>
  <iact:action type="add" startTime="173927">
    <iact:property name="dataType"/>
    <iact:actionData xml:id="d103">
      <inkml:trace xmlns:inkml="http://www.w3.org/2003/InkML" xml:id="stk103" contextRef="#ctx0" brushRef="#br0">19558 16238 0,'36'0'112,"19"36"-104,-1-36 0,19 0-4,36 0 4,0 0 0,72 36 0,0-36 0,-17 0 0,35 37 0,1-37 0,-37 0-4,-18 36 4,-18-36 0,-36 0 0,-18 0 0,-19 0 0,0-18 0,-17 18 0,17 0-4,-18 0 4,1 0 0,-1 0 0,-18 0 0,0 0 0,55 18 8,-19-18-4,-36 0-4,19 0 8,-37 18 128,-18 18-132,-19-36-4</inkml:trace>
    </iact:actionData>
  </iact:action>
  <iact:action type="add" startTime="176759">
    <iact:property name="dataType"/>
    <iact:actionData xml:id="d104">
      <inkml:trace xmlns:inkml="http://www.w3.org/2003/InkML" xml:id="stk104" contextRef="#ctx0" brushRef="#br0">4191 14115 0,'0'-36'32,"18"36"64,0 0-80,-18 18-8,19-18 0,17 0 0,-18 0 0,0 18-4,18-18 4,1 0 0,-1 0 0,0 36 0,1-36 0,17 19 0,-18-19-4,-18 0 4,19 0 0,-37 36 0,36-36 0,-18 0 28,-18 18 2792,0 0-2820</inkml:trace>
    </iact:actionData>
  </iact:action>
  <iact:action type="add" startTime="184770">
    <iact:property name="dataType"/>
    <iact:actionData xml:id="d105">
      <inkml:trace xmlns:inkml="http://www.w3.org/2003/InkML" xml:id="stk105" contextRef="#ctx0" brushRef="#br0">3084 14932 0,'0'-37'12,"-36"37"-4,36-18 1,-36 18-2,0 0 1,36-18-4,-37 18 4,37-36 24,-18 36-24,18 18 72,0-18-64,0 18-8,36-18 0,19 0 0,-19 36 0,0-36-4,19 0 5,-19 0-2,0 0 1,37 0 0,-37 0 0,-18 0 0,1 0 0,17 0 4,-36 18 56,-18-18-52,0 0 0,-1 19-4,-17-19 4,18 0 0,0 0 0,-18 0-4,17 0 4,-17 0 0,18 0-8,-18 0 0,-1 0 4,19 0 4,36 0 97,1 36-106,35-36 9,-36 0 0,0 0 4,-36 0 72,0 0-72,54 0 96</inkml:trace>
    </iact:actionData>
  </iact:action>
  <iact:action type="add" startTime="186763">
    <iact:property name="dataType"/>
    <iact:actionData xml:id="d106">
      <inkml:trace xmlns:inkml="http://www.w3.org/2003/InkML" xml:id="stk106" contextRef="#ctx0" brushRef="#br0">18433 13825 0,'37'0'181,"-19"0"-174,18 0 3,0 0-4,1 0 5,-1 0-9,36 0 5,19 0 1,0 18 0,18-18 1,0 0-2,-1 0 3,1 36-4,18-36 4,0 0-8,0 0 6,-54 0 0,-1 0 0,-35 0 0,-19 0 8,0 0 12,36 0-12,-35 0-8,17 0 4,-18 0 12,18 0 52,-18 0-32,-36 37 17</inkml:trace>
    </iact:actionData>
  </iact:action>
  <iact:action type="add" startTime="187867">
    <iact:property name="dataType"/>
    <iact:actionData xml:id="d107">
      <inkml:trace xmlns:inkml="http://www.w3.org/2003/InkML" xml:id="stk107" contextRef="#ctx0" brushRef="#br0">19649 14024 0,'0'0'72,"-18"0"-40,0 19-24,-1-19 0,19 36 0,-36-36-4,36 36 4,-18-36 0,18 18 0,0 19 8,0 17 0,18-36 4,0-18-12,19 0 0,-19 0 0,18 0 0,0 0 4,-36-36-4,0-19 8,0 37-8,0 0 0,0-18 0,0 18 0,-18-19 4,0 37 36,0 0-36</inkml:trace>
    </iact:actionData>
  </iact:action>
  <iact:action type="add" startTime="188479">
    <iact:property name="dataType"/>
    <iact:actionData xml:id="d108">
      <inkml:trace xmlns:inkml="http://www.w3.org/2003/InkML" xml:id="stk108" contextRef="#ctx0" brushRef="#br0">19867 14024 0,'-37'-18'8,"37"18"76,0 18-76,0 37 0,0-37 0,0 18-4,0 1 4,0-1 0,0 0 0,0-18 0,18 19 8,-18-19 12,0-18 16</inkml:trace>
    </iact:actionData>
  </iact:action>
  <iact:action type="add" startTime="188895">
    <iact:property name="dataType"/>
    <iact:actionData xml:id="d109">
      <inkml:trace xmlns:inkml="http://www.w3.org/2003/InkML" xml:id="stk109" contextRef="#ctx0" brushRef="#br0">19667 14333 0,'18'36'51,"-18"-18"-43,36-18-4,-36 37 4,0-19 8,0 18 0,0-18 4,19-18-12,-1 0 8,18 0-8,18 0 0,1 0 0,-19 0 0,0-18-4,19 18 12,-55-18 16</inkml:trace>
    </iact:actionData>
  </iact:action>
  <iact:action type="add" startTime="189459">
    <iact:property name="dataType"/>
    <iact:actionData xml:id="d110">
      <inkml:trace xmlns:inkml="http://www.w3.org/2003/InkML" xml:id="stk110" contextRef="#ctx0" brushRef="#br0">20030 14188 0,'0'-18'4,"18"18"48,18 0-36,-18 0-8,1 0 0,17 0 0,0 0 4,-18 0-3,-18-19-2,37 19 1,-37-36 8,36 36-4,-72 0 49,36 55-54,-73-37 3,55 18-4,18-18 4,-36 0-4,-1 19 10,37-1 12</inkml:trace>
    </iact:actionData>
  </iact:action>
  <iact:action type="add" startTime="189870">
    <iact:property name="dataType"/>
    <iact:actionData xml:id="d111">
      <inkml:trace xmlns:inkml="http://www.w3.org/2003/InkML" xml:id="stk111" contextRef="#ctx0" brushRef="#br0">20121 14278 0,'0'-18'1,"0"18"35,36 0-28,0 37 6,0 17-8,-36-36 5,37-18-6,-37 18 6</inkml:trace>
    </iact:actionData>
  </iact:action>
  <iact:action type="add" startTime="190207">
    <iact:property name="dataType"/>
    <iact:actionData xml:id="d112">
      <inkml:trace xmlns:inkml="http://www.w3.org/2003/InkML" xml:id="stk112" contextRef="#ctx0" brushRef="#br0">20393 14043 0,'0'0'8,"0"-37"-4,0 74 44,0 17-40,0-18-4,18 1 4,-18-1 0,0 18 0,0-17 0,0-19 0,0 0 0,0 18 0,0-18-4,0 0 4,18 19 0,-18-19 8,18-18 28,-18-18-36,0-19 0,0 1 0,0 0 0,0 18 0,0-19-4,0 19 4,0 0 32,36 18-32,19 0 4,-19 0 4,-18 0 8</inkml:trace>
    </iact:actionData>
  </iact:action>
  <iact:action type="add" startTime="191081">
    <iact:property name="dataType"/>
    <iact:actionData xml:id="d113">
      <inkml:trace xmlns:inkml="http://www.w3.org/2003/InkML" xml:id="stk113" contextRef="#ctx0" brushRef="#br0">21499 14079 0,'0'-36'2,"0"-1"6,0 1 0,-18 36 0,18-18 1,-18 18-6,0 0 21,-55 36-8,73-18-8,-54 19 0,36-19-2,18 0 0,-36-18 4,36 54-4,0-17 10,36-1 0,-18-36-3,0 18-12,18-18 5,1 0 10,-19-18 8,-18-37-12,0 37-4,0-18 0,0-18 1,0 35-2,0 1 2,0 0 2,0 36 48,36 0-56,-36 19 3,0-1 2,0 0 5,0-18-10,0 19 5,18-1 0,-18-18 0,37 18 4,-19-36 28</inkml:trace>
    </iact:actionData>
  </iact:action>
  <iact:action type="add" startTime="191670">
    <iact:property name="dataType"/>
    <iact:actionData xml:id="d114">
      <inkml:trace xmlns:inkml="http://www.w3.org/2003/InkML" xml:id="stk114" contextRef="#ctx0" brushRef="#br0">21590 13988 0,'36'-18'13,"-36"18"19,19 0-28,-19 54 4,0-35 0,0 17 5,0-18-10,0 18 13,36-36 56,-36-36-64,36 36 0,-36-36 0,55 36 0,-55-18 0,54 18 0,-54-37 4,36 37-4</inkml:trace>
    </iact:actionData>
  </iact:action>
  <iact:action type="add" startTime="192282">
    <iact:property name="dataType"/>
    <iact:actionData xml:id="d115">
      <inkml:trace xmlns:inkml="http://www.w3.org/2003/InkML" xml:id="stk115" contextRef="#ctx0" brushRef="#br0">22116 14006 0,'0'0'1,"0"-36"7,-18 36 1,-18 0 6,-19 18-3,37-18-2,18 36-4,-18-36 2,18 37 0,0-1 4,0 0 4,18-36 0,0 0-8,1 0 0,53 0 8,-72-18-12,18-18 12,-18 18-8,0-19 8,0 37 44,0 37-52,0-19 0,0 36-4,0-17 4,0 17 0,0 0 0,0 19 0,0-37 0,0 1 0,0 17 0,0-18-3,0-18 2,0 1 9,-36-19-8,18 0 8,0 0-8,-19-19-4,19 1 4,-18-18 0,36 18 0,-18-18 0,18 17 0,0 1 8,0-18-12,18 36 4,36-18 0,1 18 0,-1-55 0,1 55 0,-1-36 0,-18 36 0</inkml:trace>
    </iact:actionData>
  </iact:action>
  <iact:action type="add" startTime="193011">
    <iact:property name="dataType"/>
    <iact:actionData xml:id="d116">
      <inkml:trace xmlns:inkml="http://www.w3.org/2003/InkML" xml:id="stk116" contextRef="#ctx0" brushRef="#br0">22334 13988 0,'-36'0'44,"36"18"-36,0 19 0,0 17 0,-18-36 0,18 18-4,0 1 4,0-19 0,0 0 0,0 0 16,0-18-16,36 0 0,0 0 4,19-18 4,-19-18-8,-18 18 0,-18-19 0,18 1 0,-18 18-4,0-18 4,36 36 0,-36-37 0,0 1 8,-18 54 20,18 18-28,-36 1 4,36 17-8,0-18 4,0 1-3,-36-1 2,36 0 3,0-18-4</inkml:trace>
    </iact:actionData>
  </iact:action>
  <iact:action type="add" startTime="193617">
    <iact:property name="dataType"/>
    <iact:actionData xml:id="d117">
      <inkml:trace xmlns:inkml="http://www.w3.org/2003/InkML" xml:id="stk117" contextRef="#ctx0" brushRef="#br0">22570 14188 0,'0'-37'14,"0"19"2,0 18-8,0-18 0,54 18 0,-54-18 4,37 18-8,-37-36 8,18 36-11,0 0 14,18 0 9,-36 18-12,0 36 4,0-36-8,0 1 0,-18 17 0,18-18 0,-36-18 0,36 36 0,0-36 44,0-18-44,0-18-4,18 0 4,0 17 0,18-35 0,-18 36 0,19-18 0,-37 17 4,18 19 12,-18 19-8,0 17-8,0 0 0,0-18-4,-18 19 4,18-19 0,0 0 8,0-18 36,0-36-36,18-19 0,0 37 4,18 18-4,-18 0-8,-18 0 0,37 0 0,-37 18 4,0 18 12,0-17 12</inkml:trace>
    </iact:actionData>
  </iact:action>
  <iact:action type="add" startTime="194500">
    <iact:property name="dataType"/>
    <iact:actionData xml:id="d118">
      <inkml:trace xmlns:inkml="http://www.w3.org/2003/InkML" xml:id="stk118" contextRef="#ctx0" brushRef="#br0">23241 14079 0,'0'0'3,"-18"0"5,18 0 60,18 0-56,37 0 4,-37 0 0,0-36 8,-18-19-12,0 19 4,-18 36-8,-19 0 8,19 0-8,-18 0 2,18 18-8,18 36 6,-36-35 0,36 17 0,0 0 0,0-18 0,-19 0 0,19 37 12,0-37 4,37-18-16,-1 0 0,0 0-2,19 0 0</inkml:trace>
    </iact:actionData>
  </iact:action>
  <iact:action type="add" startTime="195051">
    <iact:property name="dataType"/>
    <iact:actionData xml:id="d119">
      <inkml:trace xmlns:inkml="http://www.w3.org/2003/InkML" xml:id="stk119" contextRef="#ctx0" brushRef="#br0">23441 13988 0,'0'-18'8,"0"54"28,-18 1-28,18-1 0,0 0 0,0-18 0,0 0-1,0 19 6,0-55 39,0-1-44,36-17 2,-18 18-4,18 0 5,-18-18-6,1 17 7,-19 19 44,0 19-52,0 17 12,0 0 0,0-18 0,0 0-4,-19 19 4</inkml:trace>
    </iact:actionData>
  </iact:action>
  <iact:action type="add" startTime="195493">
    <iact:property name="dataType"/>
    <iact:actionData xml:id="d120">
      <inkml:trace xmlns:inkml="http://www.w3.org/2003/InkML" xml:id="stk120" contextRef="#ctx0" brushRef="#br0">23550 14242 0,'36'0'14,"-36"-36"-6,54 36 0,-36-18 0,1 18 0,17-37 0,-18 37-4,-18-54 4,36 36 0,-36 0 0,18-37 0,-18 1 0,0 18 0,0-19 0,0 1-4,37 17 4,-37 1 0,0 0 0,-37 108 44,37-17-44,-36 17 0,36 1 0,0 0 0,0-1 0,0-17-4,0-1 4,0-18 0,0-18 0,0 19 8,18-37 20,0 0-28</inkml:trace>
    </iact:actionData>
  </iact:action>
  <iact:action type="add" startTime="195915">
    <iact:property name="dataType"/>
    <iact:actionData xml:id="d121">
      <inkml:trace xmlns:inkml="http://www.w3.org/2003/InkML" xml:id="stk121" contextRef="#ctx0" brushRef="#br0">23640 14097 0,'0'-54'4,"18"54"28,55 0-24,36 0 0,-55 0-4,1 0 4,-1 36 0,-36-36 8,-54 18 12</inkml:trace>
    </iact:actionData>
  </iact:action>
  <iact:action type="add" startTime="196486">
    <iact:property name="dataType"/>
    <iact:actionData xml:id="d122">
      <inkml:trace xmlns:inkml="http://www.w3.org/2003/InkML" xml:id="stk122" contextRef="#ctx0" brushRef="#br0">21518 14478 0,'0'-18'5,"18"18"39,18 0-36,37 0 1,35 18-2,38 18 3,53-36-8,37 55 6,36-1 0,-18-54 0,-36 36 0,-19-36 0,-53 0 0,-1 0 0,-36 0 1,-73 0-6,0-18 21,-90 18 0,-55 0-20</inkml:trace>
    </iact:actionData>
  </iact:action>
  <iact:action type="add" startTime="197211">
    <iact:property name="dataType"/>
    <iact:actionData xml:id="d123">
      <inkml:trace xmlns:inkml="http://www.w3.org/2003/InkML" xml:id="stk123" contextRef="#ctx0" brushRef="#br0">19177 13770 0,'-36'0'8,"-19"0"20,37 0-20,0 0 0,-18 0 0,18 0 0,0 0-1,-19 0-2,1-36 11,18 36-5,-37 0-6,37 0 7,-18-36-8,0 36 9,-19 0-12,19 0 5,18 0 3,0-18-2,-19 18 3,37-18-4,-36 18 5,36-37-6,-54 37 7,17-36-11,19 36 6,-18-36 1,0 36-1,-1-55 3,19 55-3,-18-18 3,18-18 0,18 0 6,0-1 0,0 19-8,0-18 0,0 18 0,0-19-4,18 1 9,18 0-11,-36 18 6,37-37 0,-1 19 1,0 0-1,37-19-4,-19 19 7,1 0-6,35-1 7,1 1-8,18 0 8,-18 36-8,17-36 9,19 36-12,0 0 5,0 0 4,-18-37-4,-18 37 5,36 0-6,0 0 6,-18-36-6,-37 36 7,-35 0-11,-1 0 6,18 0 2,-35 0-2,-1 0 2,36 18-2,-36-18 3,19 36-8,17 1 6,-36-19-1,0-18 2,-18 36-1,37-36 0,-37 36 0,0 1 0,0-1 1,0 0-6,0 19 5,-37 35 0,1-17 0,0 18 0,-1-1 0,1-35-1,-18 17-3,36-35 8,-19-1-7,19 0 7,-18-18-8,0 19 9,-19-19-11,19-18 7,0 54-3,-1-54 0,-17 18 4,18-18-4,-1 0 5,19 0-6,18 19 6,-36-19-6,0 0 7,36 0 528</inkml:trace>
    </iact:actionData>
  </iact:action>
  <iact:action type="add" startTime="227998">
    <iact:property name="dataType"/>
    <iact:actionData xml:id="d124">
      <inkml:trace xmlns:inkml="http://www.w3.org/2003/InkML" xml:id="stk124" contextRef="#ctx0" brushRef="#br0">2885 14188 0,'0'0'6,"0"0"98,36 0-88,-18 0-9,0 0-2,19 0 6,-19 0-6,18 0 7,0 0-8,19 0 4,-1 0 0,1 0-4,-19 0 4,0 0 0,19 0 1,-1 0-2,-18 0 3,19 0-4,-1 0 5,1 0-10,-37 0 7,18 0 8,-18 0-8,19 0 0,-19 0 1,18 0-2,-18 0 2,0 0-6,0 0 5,37 0 0,-19 0 0,-18 0 0,0 0 0,19 0 4,-19 0 4,0 0 0,18 0-3,1 0-2,-19 0-5,18 0 0,-18 0 5,0 0-6,0 0 6,37 0 2,-37 18-1,0-18 4,37 0 0,-19 0 0,-18 0 4,0 0 12,18 0-24,-17 0 4,17 0 4,0 0 0,0 0-8,-17 0 0,-1 0 12,-18 0 380,0 36-356,-18-36 76,-19 0 336,37 18-448,-18-18 240,0 0 104,18 18-180,-36-18 204,36 37 532,-18-37-848,18-18 376,-19 18 416,1 0-476</inkml:trace>
    </iact:actionData>
  </iact:action>
  <iact:action type="add" startTime="234984">
    <iact:property name="dataType"/>
    <iact:actionData xml:id="d125">
      <inkml:trace xmlns:inkml="http://www.w3.org/2003/InkML" xml:id="stk125" contextRef="#ctx0" brushRef="#br0">2849 14950 0,'0'0'39,"18"0"126,-18 0-145,18 0-12,-18 36 32,36-36-32,-36 18 440,0 0-424</inkml:trace>
    </iact:actionData>
  </iact:action>
  <iact:action type="add" startTime="236176">
    <iact:property name="dataType"/>
    <iact:actionData xml:id="d126">
      <inkml:trace xmlns:inkml="http://www.w3.org/2003/InkML" xml:id="stk126" contextRef="#ctx0" brushRef="#br0">2885 14968 0,'0'0'7,"0"-36"18,18 36 78,0 0-95,0 0 0,37 0 0,-19 0 0,18 0-4,-17 0 4,-1 0 0,0 0 0,1 0 0,17 0 0,-18 0 0,-18 0 0,19 0-4,-1 0 4,-18 0 0,0 18 0,19-18 0,-1 0 0,-18 0 0,0 0 0,18 18-4,-17-18 4,17 0 8,18 0 0,-17 0-8,-19 0 0,0 0-4,18 0 4,-18 0 0,0 0 0,19 0 0,-19 0 0,18 0 9,-18 0-14,55 0 13,-19 0 0,-36 0-8,1 0 1,-1 0-1,36 36 2,-36-36-9,37 0 8,-19 0-2,0 0 2,-18 18-2,1-18 1,17 0 5,-18 0 3,18 0 0,1 0-1,-19 0-3,18 0 4,-18 0 9,-18 0 362,-18 0-338,-18 0 195</inkml:trace>
    </iact:actionData>
  </iact:action>
  <iact:action type="add" startTime="238868">
    <iact:property name="dataType"/>
    <iact:actionData xml:id="d127">
      <inkml:trace xmlns:inkml="http://www.w3.org/2003/InkML" xml:id="stk127" contextRef="#ctx0" brushRef="#br0">18742 13607 0,'0'-36'1,"18"54"98,0 0-83,18 18-5,-18-36 0,-18 19-5,55-19 5,-19 18-7,-18-18 4,19 0 1,-1 36 4,18-36-12,-17 36 4,-1-36 5,-18 0-3,36 18 3,-35-18-4,-1 0 3,36 0 1,-18 0 6,-36 19-8,37-19 0,-1 0 8,-18 0-7,18 0-6,-17 0 11,-1 0-12,18 0 6,0 0 8,-18 0-4,1 0 4,-19 0-4,72 0-7,-36 0 10,-17 0-2,-1 0-12,-18-19 5,54 19 4,-18-36 4,1 36 2,-1-18-8,0 18 4,-18-36-4,1 36 1,35-18 6,-18-19 1,1 19-3,-1 18 2,-36-36-7,36 36 0,-36-36 1,18 36-2,19-37 5,-19 1 4,18 18 0,-18 0 0,-18-19-1,36 19-10,-36-18 11,19 36-4,-19-54-8,0 17 9,18 37-6,-18-36 3,0 0 4,0 36-6,0-37 0,0 1 4,0 18 4,-37 0 0,19-18 0,-18 17-5,18 19-9,-18-72 5,-37 54 2,37-19-2,-1 19 2,1 18-1,36-54 0,-54 54 0,54-18 1,-18 18-6,-19-18 12,-17 18 1,36-37-8,0 37 0,-19 0-4,-17 0 4,18 0 0,17-18 0,-17 18 0,18 0 0,0 0 0,-18 0 4,17 0 4,-17 0 8,0 0-4,0 0-4,-19 0 0,1 0-8,36 0 0,-19 0 0,1 0-4,-18 0 4,-1 0 0,1 0 0,36 0 0,-1 0 0,-35-36 8,18 36 20,36 0-28,-37 0 0,37 54 0,-54-36-4,18-18 4,36 37 0,-37-37 0,19 18 0,0-18 8,18 18-8,-36-18 4,36 36-4,-18-36 0,18 18 0,-37 19 8,37-1-4,-18 0-4,18-18 0,0 1 0,-18-19 0,18 36 0,-36-18 20,18 18-4,18 1 0,-37-37-20,37 36 4,0-18 0,0 36 8,0-17-8,0-1 8,0 0-4,0-18-4,19 19 0,-19-19 0,36 18 0,0-18 0,-36 19 0,36-19-4,-36 0 4,19 18 0,-19-18 0,36-18 0,-18 55 0,-18-19 0,36-36 0,1 54-4,-1-35 4,-18-19 0,0 36 0,18-36 0,-17 0 0,-1 18 0,18-18 0,-18 0-4,0 0 4,19 0 0,-19 0 0,18 0 8,-36 0 4,-73 0 12,-72 0-24</inkml:trace>
    </iact:actionData>
  </iact:action>
  <iact:action type="add" startTime="241280">
    <iact:property name="dataType"/>
    <iact:actionData xml:id="d128">
      <inkml:trace xmlns:inkml="http://www.w3.org/2003/InkML" xml:id="stk128" contextRef="#ctx0" brushRef="#br0">18343 12845 0,'0'36'52,"0"1"-36,0-19-8,-37 36-4,19-17 4,-18-1 0,18 18 0,18-17 0,-37-1 0,37 0 0,-36 37-4,36-19 4,0 1 0,0-19 0,0 0 0,0 0 0,18 1 0,-18 17 0,18-18 0,-18-17-4,37 17 4,-37-18 0,18-18 0,-18 36 0,18-36 8,-18 37-4,36-37 28,-36-19-32,0-35 4</inkml:trace>
    </iact:actionData>
  </iact:action>
  <iact:action type="add" startTime="242226">
    <iact:property name="dataType"/>
    <iact:actionData xml:id="d129">
      <inkml:trace xmlns:inkml="http://www.w3.org/2003/InkML" xml:id="stk129" contextRef="#ctx0" brushRef="#br0">20810 12863 0,'0'-36'6,"0"0"10,-18 36-5,18-18-10,0-1 15,0-17 0,0 72 36,0-17-44,0 17 0,0 0 0,0 19 0,0-1-4,0 37 4,18-1 0,-18 1 0,0-18 0,0-19 0,0 1 0,0-1 0,0 0-4,0 1 4,0-19 0,0 19 0,-36-19 0,18-18 0,-19 18 4,1-36-4,18 0 0,0 0 16,18 0-8,0-36-4,0 18 6,0 0 4</inkml:trace>
    </iact:actionData>
  </iact:action>
  <iact:action type="add" startTime="243312">
    <iact:property name="dataType"/>
    <iact:actionData xml:id="d130">
      <inkml:trace xmlns:inkml="http://www.w3.org/2003/InkML" xml:id="stk130" contextRef="#ctx0" brushRef="#br0">18615 13680 0,'18'0'76,"36"0"-56,1 0-12,35 36 3,19-36-6,36 36 7,37-36-8,17 73 8,1-73-11,0 36 6,-55-36 2,-18 0-2,-55 0 3,-17 0-4,-19 0 4,-18 0 0,-18-18-2,-18 18 68,-18 0-68</inkml:trace>
    </iact:actionData>
  </iact:action>
  <iact:action type="add" startTime="244228">
    <iact:property name="dataType"/>
    <iact:actionData xml:id="d131">
      <inkml:trace xmlns:inkml="http://www.w3.org/2003/InkML" xml:id="stk131" contextRef="#ctx0" brushRef="#br0">19613 14696 0,'36'0'96,"0"18"-88,37-18 5,-1 0-10,37 36 2,0-36 2,-36 0 1,-1 0 2,-36 36-4,19-36 5,-37 0-6,0 0 6,18 0-2,1 0 15,-55 0 80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6:55:17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63">
    <iact:property name="dataType"/>
    <iact:actionData xml:id="d0">
      <inkml:trace xmlns:inkml="http://www.w3.org/2003/InkML" xml:id="stk0" contextRef="#ctx0" brushRef="#br0">1488 5915 0,'0'-19'31,"18"19"-15,-18-18-7,18 18 14,18 0-7,-36 0-8,37 0 0,-1 0 4,37 0-8,-19 0 4,19 0 1,-1 0-2,19 0 1,0 0 0,36 0 0,-37 0 0,19 0 0,-36 0 0,17 0 0,1 0 0,0 0 0,36 0 0,0 0 0,18 0 0,-18 0 0,18 0 0,-18 0 0,0 0 0,18 0 0,19 0 0,-74 0 0,19 0 0,-36 0 1,72 0-2,-73 0 1,55 0 0,19 0 0,-19 0 0,36 0 0,-54 0 0,0 0 0,-1 0 0,-71 0 0,17 0 0,1 0 0,-1 0 0,-18 0 0,37 0 0,-19 0 0,19 0 0,18 0 0,-19 0 0,19 0 0,0 0 0,-1 0 0,-35 0 0,17 0 0,19 0 0,-18 0 0,-1 0 0,1 0 0,-19 0 0,19 0 0,17 0 0,-35 0 0,17 0 0,-17 0 0,-19 0 0,37 0 0,-19 0 0,1 0 0,17 0 0,19 0 0,-19 0 0,-17 0 0,17 0 0,-35 0 0,17 0 0,1 0 0,17 0 0,-17 0 0,17 0 0,19 0 0,0 0 0,-19 0 0,19 0 0,-19 0 0,1 0 0,0 0 0,17 0 0,-35 0 0,17 0 0,-35 0 0,35 0 0,1 0 0,-19 0 2,1 0-4,-1 0 2,0 0 0,1 0 0,-1 0 0,-17 0 0,-1 0 0,18 0 0,-36 0 0,37 0 0,-1 0 1,-36 0-2,37 0 1,-1 0 0,-17 0 0,17 0 0,0 0 0,-17 0 0,17 0 0,-18 0 0,-17 0 0,35 0 0,-18 0 0,1 0 0,-19 0 0,36 0 0,1 0 0,-1 0 0,0 0 0,19 0 0,-37 0 2,19 0-4,-37 0 2,36 0 0,1 0 0,-19 0 0,18 0 0,-35 0 0,35 0 0,-18 0 0,19 0 0,-19 0 0,37 0 0,-55 0 0,18 0 0,0 0 0,1 0 0,-37 0 8,18 0-8,0 18 0,18-18 8,-36 0-8,18 0 0,-18 0 0</inkml:trace>
    </iact:actionData>
  </iact:action>
  <iact:action type="add" startTime="13971">
    <iact:property name="dataType"/>
    <iact:actionData xml:id="d1">
      <inkml:trace xmlns:inkml="http://www.w3.org/2003/InkML" xml:id="stk1" contextRef="#ctx0" brushRef="#br0">1615 8092 0,'0'0'40,"18"0"-16,0 0-16,-18 0 0,36 0 0,1 0 0,17 0 0,-36 0 0,55 0 0,-19 0 0,1 0 0,-37 0 0,18 0 1,19 0-2,-19 0 3,0 0-4,0 0 4,1 0-4,17 0 5,1 0-6,-19 0 6,18 0-6,-17 0 7,-1 0-8,0 0 9,19 0-10,-55 0 5,54 0 0,-54 0 6,36 0-12,1 0 6,-19 0 0,0 0 0</inkml:trace>
    </iact:actionData>
  </iact:action>
  <iact:action type="add" startTime="24075">
    <iact:property name="dataType"/>
    <iact:actionData xml:id="d2">
      <inkml:trace xmlns:inkml="http://www.w3.org/2003/InkML" xml:id="stk2" contextRef="#ctx0" brushRef="#br0">3375 8963 0,'18'-19'144,"0"1"-120,0 18-9,-18 0-6,18 0-1,19 0 7,-19-18-7,0 18 1,18 0-1,-18 0-1,19 0 1,-1-18 1,18 18-1,-17 0-1,-1 0 1,18 0 0,1 0 0,-1 0 0,1 0 0,-1 0 0,19 0 0,-19 0 0,0 0 0,19 0 1,-37 0-2,37 0 2,-19 0-2,-17 0 1,17 0 1,-18 0-2,-18 0 1,19 0 0,-1 0 0,-18 0 1,0 0-2,37 0 1,-37 0 1,18 0-1,0 0 0,19 18-1,-1-18 1,-17 0 1,35 36-2,-17-36 1,-1 0 1,0 0-2,1 0 1,17 0 0,-17 19 1,-19-19-1,0 0 0,19 18-1,-37-18 1,18 0 0,1 0 1,-1 0-2,36 0 2,1 0-2,-37 0 1,1 0 0,-1 0 1,-18 0-2,36 0 1,-54 0 0,19 0 0,35 0 0,0 0 0,-17 0 0,35 0 1,-17 0-1,35 0-1,-35 0 1,17 0 0,-17 0 1,-19 0-2,19 0 1,-1 0 1,-36 0-2,37 0 1,17 0 0,-17 0 0,-1 0 0,19 0 0,-1 0 0,-17 0 0,-1 0 0,0 0 0,-35 0 0,17 0 0,0 0 0,0 0 1,19 0-2,17 0 1,-17 0 0,-1 0 0,19 0 0,-1 0 0,19 0 0,-36 0 0,-1 0 0,0 0 0,-17 0 0,17 0 0,1 0 0,-37 0 1,36 0-2,19 0 1,-1 0 0,1 0 0,-19 0 0,-17 0 0,-1 0 0,-18 0 0,36 0 1,-54 0-2,19 0 1,-1 0 8,0 0-8,-18 0 8,18 0-8,0 0 0,0 0 0,-18 0 0,18 0 0,19 0 0,-37 0 0,18 0 0,0 0 0,0 0 8,-18 0-8,18 0 0,0 0 0,1 0 1,-19 0-2,18 0 1,0 0 1,18-18-2,-36 18 1,36-19 0,-17 19 8,17 0-8,-36-18 0,36 18 0,-18-18 0,0 18 0,1-18 0,17 18 0,0-18 0,-18 18 4,0 0-8,19-18 12,-37 0-8,18 18 0,-18 0 0,18 0 0,0 0 0,18 0 0,1-19 0,-37 19 0,36-18 0,0 18 0,-18 0 0,19 0 0,-1 0 0,-18 0 1,0 0-2,0 0 1,19 0 0,-19 0 0,36 0 0,1 0 0,-1 0 0,-18 0 0,19 0 0,-37 0 0,0 0 0,18 0 0,1 0 0,-19 0 0,18 0 0,0 0 0,1 0 0,-19 0 0,18 0 0,0 0 1,1 0-2,-19 0 1,0 0 1,0 0-2,-18 0 1,18 0 0,0 0 8,1 0 0,-19 0 0,18 0 0,18 0-8,-18 0 0,-18 0 0,18 0 0,0 0 8</inkml:trace>
    </iact:actionData>
  </iact:action>
  <iact:action type="add" startTime="33763">
    <iact:property name="dataType"/>
    <iact:actionData xml:id="d3">
      <inkml:trace xmlns:inkml="http://www.w3.org/2003/InkML" xml:id="stk3" contextRef="#ctx0" brushRef="#br0">17744 5461 0,'0'0'112,"18"0"-104,0 0 0,18 0 0,1-18 0,17 18 0,19 0 0,-19 0 0,19 0 0,-19 0 0,37-18 3,-55-19-6,0 37 4,-17 0-2,35 0 1,-54 0 0,18 0 8,0 0 8,0 0-8,1 0-8,-1 0 0,0 0 0,0 0 0,18 0 0,1-18 0,-1 18 0,-36 0 0,18 0 0,0 0 0,0 0 0,-18 0 0,37-18 8,-19 18-8,0 0 0,-18 0 8,18 0-8,18 0 8,-36-18 8,37 18-8,-37 0-8,18 0 0,-18-18 0,36 18 8,-36 0 24,18 0-32,18 0 3,-36 0 2</inkml:trace>
    </iact:actionData>
  </iact:action>
  <iact:action type="add" startTime="44932">
    <iact:property name="dataType"/>
    <iact:actionData xml:id="d4">
      <inkml:trace xmlns:inkml="http://www.w3.org/2003/InkML" xml:id="stk4" contextRef="#ctx0" brushRef="#br0">10178 8799 0,'-18'0'119,"-18"0"-111,36 0 0,-18 0 0,-19 0 8,19 0-8,0 0 0,18-18 8,-18 18-8,18 0 0,-18-18 0,0 18 24,18-18-16,0 18-8,-18-36 8,-19 36 0,19 0-8,0 0 0,18-19 0,0 1 88,0 18-88,0-18 0,-18 0 0,18 0 0,0 0 0,-18-19 0,18 19 0,0 18 0,0-18 0,0-18 0,0 36 0,0-36 0,0 36 0,0-19 0,0 19 0,0-36 0,0 36 0,0-18 0,18 0 0,0-18 0,0 17 0,-18 1 0,36-18 0,-36 36 0,37-36 0,-1-19 0,-18 37 0,18-18 0,-17 36 0,-1-36 0,0 36 0,0-19 0,18 1 0,-18 18 0,1-18 0,-1 18 0,0 0 0,0-18 0,18 0 0,1 18 0,-1 0 0,18 0 0,-36 0 0,19 0 0,-19 0 0,0 0 0,-18 0 0,18 0 0,0 0 0,0 0 0,-18 0 0,19 0 8,-1 0-8,0 18 8,0 0-8,0 0 8,18 19-8,-36 17 8,0-54-8,0 18 0,37 0 0,-37 0 0,0-18 0,0 19 0,0 17 0,0-36 0,0 54 0,0-36 0,0 1 0,0-1 0,0 0 0,0-18 0,0 18 0,0 0 0,0 0 0,0-18 0,0 18 0,0 1 8,0-1-8,0-18 8,0 18 0,0 0-8,0 0 0,-18-18 12,18 18 0,0 0-12,0 1 0,-19-19 0,1 18 8,18-18-8,-36 18 17,18 0-10,18-18-7,-18 18 0,0-18 0,-1 36 0,19-36 0,-18 19 0,0-19 0</inkml:trace>
    </iact:actionData>
  </iact:action>
  <iact:action type="add" startTime="57636">
    <iact:property name="dataType"/>
    <iact:actionData xml:id="d5">
      <inkml:trace xmlns:inkml="http://www.w3.org/2003/InkML" xml:id="stk5" contextRef="#ctx0" brushRef="#br0">19867 8745 0,'0'0'96,"-37"0"-64,19-18-24,0 18 0,-18 0 0,-19-18 0,19-1 0,-37 1 0,19 0 0,-55-18 0,0 0 0,55 36 0,-1 0 0,-17-37 0,17 19 0,19 0 0,0 18 0,0-18 0,-1-18 0,19 36 0,0 0 0,-18-19 0,18 19 0,-1-18 0,1 18 0,18 0 0,-18 0 0,0-18 0,0 18 24,0 0-24,0-18 8,18 0-8,-19 0 0,19 0 8,0-19-8,0 37 0,0-18 0,0-18 0,0 36 8,0-18-8,0-19 0,0 37 0,0-18 0,19-18 0,-1 18 0,0-18 0,0 17 0,-18 1 0,73-54 0,-37 17 8,0 19-8,-36 18 0,36-18 0,-17 17 0,35-17 0,-54 36 0,36-18 0,1 0 0,-37 0 0,36 0 0,-18-19 0,18 37 0,-18-18 0,1 18 0,17 0 0,-18-18 0,18 0 0,1 18 0,17-18 0,-18 0 0,37-19 0,-1 19 0,1 0 0,-37 18 0,73-18 0,-73 18 0,1 0 0,17-36 0,-36 36 0,19 0 0,-19 0 0,18-19 0,-18 19 0,18 0 0,-17 0 0,17-18 0,0 18 0,19 0 0,-1-18 0,19 18 0,-19 0 0,73 0 0,-36 0 0,-19 0 0,19 0 0,-18-18 0,-37 18 0,0 0 0,0-18 0,-17 18 0,-1 0 0,18 0 0,-36 0 0,54 0 0,-17 0 0,17 0-1,1 0 2,-1 0-2,37 18 1,-73-18 0,36 18 0,-17 0 0,17 0 0,-18 1 0,-18-19 0,-18 18 0,37-18 0,-1 18 0,73 18 0,-37 0 0,19 19 0,18-37 0,-91-18 0,37 0 0,-37 18 0,0 0 25,-18-18-10,18 18-14,-18-18-1,18 19 8,-18-1-8,18 0 0,0 18 7,-18-18-7,0 19 0,19-19 1,-1 18-1,-18 0-1,0 37 1,0-37 0,0-18 0,0 37 0,0-37 0,0 18 0,0-18 0,0 19 0,0-19 0,0 36 0,-18-18 0,-1 1 0,19-1 0,-18 0 0,-18 19 0,18-19 0,0 0 0,-19 1 1,19-19-2,-18 18 1,18-36 0,-18 0 0,-1 36 0,19-18 0,-36-18 0,36 19 0,-19-1 0,1 0 0,0 0 0,-1-18 1,1 18-2,0-18 1,36 0 0,-36 0 0,-1 0 0,1 0 0,-18 36 0,17-36 0,-17 19 0,-55-19 0,55 0 0,-55 0 0,54 0 0,1 18 0,18-18 0,-1 0 0,19 0 0,-18 0 0,18 0 0,0 0 0,-19 0 0,19 0 0,-36 0 0,17 0 0,1 0 0,-18 0 0,17 0 0,1 0 0,-18 0 0,36 0 0,-37 0 0,37 0 0,-36 0 0,17 0 0,-17 0 0,-1 0 0,19 0 0,-18 0 0,17-18 0,1 18 0,0-19 0,0 19 0,-1 0 0,1-18 0,-55-18 0,19 18 0,-1 0 0,1 0 3,-1 18-6,19-19 3,35 19 0</inkml:trace>
    </iact:actionData>
  </iact:action>
  <iact:action type="add" startTime="85876">
    <iact:property name="dataType"/>
    <iact:actionData xml:id="d6">
      <inkml:trace xmlns:inkml="http://www.w3.org/2003/InkML" xml:id="stk6" contextRef="#ctx0" brushRef="#br0">4427 11757 0,'0'0'104,"18"0"-95,0 0-2,37 0 1,-1 0 0,-36 0 0,37 0 0,-37 0 0,36 0 0,1 0 1,17 0-2,1 0 3,-1 0-4,1 0 4,-37 0-4,1 0 5,17 0-6,-18 18 7,19-18-8,-1 0 8,-36 0-8,19 0 4,-1 0 0,0 0 0,-18 0 0,0 0 0,37 0 0,-19 0 0,-18 0 0,37 0 0,-1 0 1,-18 0-2,19 0 1,-37 0 0,0 0 8,0 0-6,-18 0 12,18 0-14,19 0 0,-37 0 0,36 0 3,18 0-6,-17 18 3,-19-18 0,18 0 0,0 0 0,1 0 0,-19 0 0,0 0 0,0 0 0,0 0 0,-18 0 0,18 0 0,1 0 0,-1 0 0,-18 0 0,18 0 0,0 0 0,0 0 0,-18 0 0,36 0 0,-17 0 0,53 0 0,-36 0 0,-17 0 0,17 0 0,0 0 0,0 0 0,-36 0 0,19 0 0</inkml:trace>
    </iact:actionData>
  </iact:action>
  <iact:action type="add" startTime="88212">
    <iact:property name="dataType"/>
    <iact:actionData xml:id="d7">
      <inkml:trace xmlns:inkml="http://www.w3.org/2003/InkML" xml:id="stk7" contextRef="#ctx0" brushRef="#br0">17962 7384 0,'0'0'104,"0"0"-96,18 0 16,-18 0-16,36 0 8,-36 0 72,18 0-72,18 0-8,-36 0 0,37 0 0,-19 0 0,0 0 8,-18 0-8,18 0 0,0 0 8,0 0 96,-18 0-96,19 0-8,-1 0 16,0 0-8,-18 0 56,18 0-64,0 0 2,0 0-4,-18 0 5,18 0-6,1 0 6,-1 0 2,0-18 67</inkml:trace>
    </iact:actionData>
  </iact:action>
  <iact:action type="add" startTime="90237">
    <iact:property name="dataType"/>
    <iact:actionData xml:id="d8">
      <inkml:trace xmlns:inkml="http://www.w3.org/2003/InkML" xml:id="stk8" contextRef="#ctx0" brushRef="#br0">17998 9997 0,'0'0'56,"18"-18"-48,0 18 16,0 0-16,0 0 0,37 0 0,-1 0 1,-17 0-2,53 0 2,-17 0-2,-19 0 3,1 0-4,-1 0 4,-18 0-4,-17 0 5,-1 0-6,0 0 7,-18 0-8,18 0 12,0 0 176,-18 0-128</inkml:trace>
    </iact:actionData>
  </iact:action>
  <iact:action type="add" startTime="96629">
    <iact:property name="dataType"/>
    <iact:actionData xml:id="d9">
      <inkml:trace xmlns:inkml="http://www.w3.org/2003/InkML" xml:id="stk9" contextRef="#ctx0" brushRef="#br0">2032 14151 0,'18'0'15,"0"0"10,1 0 14,-19 0-7,18 0-16,0 0 8,0 0-5,-18 0-14,36 0 3,-18 0 0,1 0 0,17 0 0,0 0 0,0 0 0,-17 0 3,17 0-6,0 0 3,-18 0 0,0 0 0,37 0 0,-19 0 0,0 0 0,-36 0 0,37 0 0,-19 0 0,0 0 0,18 0 0,-36 0 0,18 0 0,19 0 1,-37 0-2,18 0 1,0 0 0,0 0 0,0 0 0,0 0 0,1 0 0,-19 0 0,18 0 56,0 0-56,0 0 5,-18 0-10,18 0 5,0 0 1,0 0-2,-18 0 1,37 19 0,-19-19 0,0 0 0,36 18 0,-54-18 0,19 0 1,35 0-2,-54 0 3,36 0-4,-18 0 4,-18 0-4,19 0 2,-1 0 0,0 0 4,-18 0-8,18 0 4,18 0 0,-18 0 0,19 0 0,-1 0 0,0 0 0,-18 0 0,1 0 0,-1 0 0,0 0 0,18 0 0,-36 0 0,18 0 0,19 0 1,-19 0-2,18 0 2,-18 0-2,0 0 3,37 0-4,-19 0 4,0 0-4,19 0 5,-1 0-6,-18 0 7,19 0-8,17 0 4,1 0 0,0 0 5,-1 0-9,1 0 3,-19 0 1,-18 0 0,19 0 0,-19 0 0,0 0 0,19 0 0,-1 0 1,-17 0-2,17 0 1,-18 0 0,1 0 0,-1 0 0,0 0 1,0 0-2,19 0 3,-37 0-4,36 0 5,1 0-6,-1 0 7,1 0-8,17 0 9,1 0-9,-1 0 3,1 0 2,-19 0-2,19 0 1,-19 0 0,-17 0 0,17 0 0,-36 0 0,0 0 0,1 0 0,-1 0 0,18 0 0,0 0 0,19 0 1,-19 0-2,0 0 3,19 0-4,-1 0 4,1 0-4,-1 0 6,0 0-8,19 0 8,0 0-8,-19 0 25,-18 0-28,19 0 0,-19 0 1,37 0 5,-55 0 16,18 0-22,-18 0 0,18 0 6,1 0 1,-1 0 0,-18 0 0,37 0 0,-1 0 1,-18 0-2,19 0 2,-37 0-2,36 0 3,1 0-4,35-37 4,-71 37-4,35-18 5,-18 18-6,1 0 7,17 0-8,-36 0 8,37 0-8,-19 0 9,0 0-9,55 0 3,-19 0 2,-17 0-2,-19 0 1,37-18 0,-37 18 0,18 0 0,-35 0 1,35-36-2,-36 36 2,18 0-2,19 0 2,-37 0-2,36-18 3,-35 18-4,35 0 5,-36 0-6,18 0 6,1-18-6,-19 18 7,0 0-8,0 0 9,0 0-10,19-37 5,-1 37 0,-36 0 0,18 0 0,18 0 7,-36 0-14,18 0 7,1 0 0</inkml:trace>
    </iact:actionData>
  </iact:action>
  <iact:action type="add" startTime="124109">
    <iact:property name="dataType"/>
    <iact:actionData xml:id="d10">
      <inkml:trace xmlns:inkml="http://www.w3.org/2003/InkML" xml:id="stk10" contextRef="#ctx0" brushRef="#br0">2032 14968 0,'0'0'32,"18"0"-24,37 0 0,-1-18 0,37 18 0,-19-18 0,55-19 0,0 37 0,0 0 0,-18 0 0,18 0 0,-54 0 0,-37 0 0,37 0 0,-19 0 0,1 0 0,-1 0 0,-18 0 0,19 0 0,-37 0 0,0 0 0,0 0 32</inkml:trace>
    </iact:actionData>
  </iact:action>
  <iact:action type="add" startTime="128245">
    <iact:property name="dataType"/>
    <iact:actionData xml:id="d11">
      <inkml:trace xmlns:inkml="http://www.w3.org/2003/InkML" xml:id="stk11" contextRef="#ctx0" brushRef="#br0">8799 14932 0,'0'0'32,"19"0"-24,-1 0 0,36 0 0,-36 0 0,19 0 0,-1 0 0,0 0 0,19 0 0,-1 0 0,-18 0 0,-18 0 0,37 0 0,-37 0 0,36 0 0,-17 0 0,-19 0 0,18 0 0,0 0 0,1 0 0,-1 0 0,0 0 0,19 0 0,-19 0 0,18 0 0,-17 0 0,-1 18 0,0-18 0,1 0 0,17 18 0,19-18 0,-19 0 0,19 0 0,17 36 0,-17-18 0,18-18 0,-73 0 0,36 18 0,1-18 0,-37 0 0,36 0 0,-36 0 2,37 0-4,-37 0 2,18 0 0,19 0 0,-1 0 0,-18 0 0,-18 0 0,1 0 0,17 0 0,-36 0 0,36 0 0,-36 0 0,18 0 0,-18 0 0,37 0 0,17-18 0,-36 18 0,37 0 0,-37-18 0,36 18 0,-18-18 0,19 18 0,-37-18 0,-18 18 0,36 0 0,1 0 0,-1-18 0,18 18 0,1 0 0,-1 0 0,1 0 0,-1 0 0,0 0 0,-35 0 0,17 0 0,-18 0 0,18 0 0,-18 0 0,1 0 0,17 0 0,0 0 0,0 0 0,1 0 0,-1-18 0,-18 18 8,0 0-8,0 0 8,-18 0 16,19 0-24,-1 0 8</inkml:trace>
    </iact:actionData>
  </iact:action>
  <iact:action type="add" startTime="132061">
    <iact:property name="dataType"/>
    <iact:actionData xml:id="d12">
      <inkml:trace xmlns:inkml="http://www.w3.org/2003/InkML" xml:id="stk12" contextRef="#ctx0" brushRef="#br0">1905 15603 0,'18'0'7,"-18"0"1,37 0 1,-37 0-2,18 0 1,18 0 0,-36 0 0,54 0 0,-35 0 0,35 0 0,37 0 0,-37 0 0,-18 0 0,37 18 0,-19-18 0,1 18 0,36-18 0,-1 36 0,-35-36 3,-19 0-6,0 0 3,-18 0 0,37 0 0,-1 0 0,1 0 0,-1 0 0,1 0 0,17 0 0,-17 0 0,-37 0 0,18 0 0,0 0 0,-18 0 1,1 0-2,-19 0 1,18 0 8,0 0 0,0 0-8,-18 0 8,18 0-8,0 0 0,0 0 0,-18 0 0,19 0 8,17 0-8,-36 0 0,18 0 0,0 0 0,0 0 80,-18 0-72,18 0-8,1 0 0,-1 0 8,-18 0 24,36 0-31,-18 0-2,-18 0 1,18 0 0,0 0 0,1 0 0,-19 0 0,18 0 0,0 0 24,0 0-24,-18 0 0,18 0 0,0 0 1</inkml:trace>
    </iact:actionData>
  </iact:action>
  <iact:action type="add" startTime="135246">
    <iact:property name="dataType"/>
    <iact:actionData xml:id="d13">
      <inkml:trace xmlns:inkml="http://www.w3.org/2003/InkML" xml:id="stk13" contextRef="#ctx0" brushRef="#br0">1760 16528 0,'18'0'64,"0"0"-48,0 0-8,19-18 0,-1 18 0,0 0 0,-18 0 0,37 0 0,-1 0 0,37 0 0,0 0 0,54 0 0,-18 0 1,18 0-1,-18 0 0,18-18-1,-36 18 3,-36-18-4,-1-19 4,-54 37-4,0 0 5,19 0-6,-19 0 43,-18 0 0,18 0 288</inkml:trace>
    </iact:actionData>
  </iact:action>
  <iact:action type="add" startTime="136981">
    <iact:property name="dataType"/>
    <iact:actionData xml:id="d14">
      <inkml:trace xmlns:inkml="http://www.w3.org/2003/InkML" xml:id="stk14" contextRef="#ctx0" brushRef="#br0">1542 14297 0,'0'18'128,"0"0"-120,0 0 0,0 0 0,0 18 0,0-17 0,18 17 0,-18 0 1,19 19-2,-1-37 2,-18 18-2,18-18 2,-18 0-2,18 0 3,-18 1-4,0 17 4,18 0-4,-18-18 5,18 0-6,-18-18 7,0 37-8,0-19 8,0 0-8,0 18 4,0-18 0,0 37 0,0-37 0,0 0 0,0 18 0,0-36 0,18 37 0,-18-19 0,19 0 0,-19 0 0,0 0 0,0 19 0,18-1 0,-18 0 0,0-18 1,0 0-2,0 19 3,0-19-4,0 18 5,0-18-6,0 19 6,0-19-6,0 0 7,0 18-8,0-18 8,0 0-8,0 19 9,-18-37-10,18 36 11,0-18-12,0 37 6,0-55 0,0 36 0,0-18 0,0-18 0,0 36 0,0-18 0,0-18 1,0 19-2,0-1 2,0 0 6,0-18-7,0 18 8,0 18-5,0-18-6,0 19 11,0-37-3,0 18-9,0 18 3,18-36 1,-18 36 0,0-17 0,0-19 0,0 36 0,0-18 0,0 0 0,0-18 0,0 36 1,18 1-2,-18-37 2,36 54-2,-36-18 17,0 1-16,0-37 40,0 18-24,18 0-16,-18 0 19,0-18-22,0 18 3,0 0 0,0 1 8,0 17 0,0-18-8,0 0 0,0 0 0,0-18 48,37 0 120,-37 0-160,36-36-8</inkml:trace>
    </iact:actionData>
  </iact:action>
  <iact:action type="add" startTime="138910">
    <iact:property name="dataType"/>
    <iact:actionData xml:id="d15">
      <inkml:trace xmlns:inkml="http://www.w3.org/2003/InkML" xml:id="stk15" contextRef="#ctx0" brushRef="#br0">1651 16383 0,'0'0'72,"18"0"-64,19 18 2,-37-18-4,18 18 2,18 19 0,-36-19 4,36 0-8,-36 0 9,18 0-10,1-18 13,-19 0 64,0 0-72</inkml:trace>
    </iact:actionData>
  </iact:action>
  <iact:action type="add" startTime="139545">
    <iact:property name="dataType"/>
    <iact:actionData xml:id="d16">
      <inkml:trace xmlns:inkml="http://www.w3.org/2003/InkML" xml:id="stk16" contextRef="#ctx0" brushRef="#br0">1923 16202 0,'0'18'5,"-36"0"3,36 0 0,0 0 0,0-18 0,-18 36 0,18-17 0,0-1 8,0-18-8,0 18 0,-18 0 0,0 0 0,18-18 16</inkml:trace>
    </iact:actionData>
  </iact:action>
  <iact:action type="add" startTime="140582">
    <iact:property name="dataType"/>
    <iact:actionData xml:id="d17">
      <inkml:trace xmlns:inkml="http://www.w3.org/2003/InkML" xml:id="stk17" contextRef="#ctx0" brushRef="#br0">1579 14224 0,'0'0'168,"-19"18"-160,19 0 3,0-18-6,0 37 3,-18-1 0,18-36 4,0 18 16,0 0-12,0 0-8,0-18 0,0 18 8,0 1 48,0-1-56,0 0 8,0 0-8,0 0 3,0-18 2,0 18 78,0-18-6,0 18-77,0 1 8,0-19 56,0 0-56,37 0-8,-19 0 0</inkml:trace>
    </iact:actionData>
  </iact:action>
  <iact:action type="add" startTime="142030">
    <iact:property name="dataType"/>
    <iact:actionData xml:id="d18">
      <inkml:trace xmlns:inkml="http://www.w3.org/2003/InkML" xml:id="stk18" contextRef="#ctx0" brushRef="#br0">1542 14260 0,'0'0'64,"-18"0"-56,0 0 8,0 37 0,0-37 0,0 36-8,-1-36 0,19 18 0,-18-18 0,0 36 0</inkml:trace>
    </iact:actionData>
  </iact:action>
  <iact:action type="add" startTime="143422">
    <iact:property name="dataType"/>
    <iact:actionData xml:id="d19">
      <inkml:trace xmlns:inkml="http://www.w3.org/2003/InkML" xml:id="stk19" contextRef="#ctx0" brushRef="#br0">1597 14315 0,'18'0'80,"-18"0"-72,18 0 24,-18 0-24,18 0 0,0 0 0,0 0 8,1 0 0,-1 0-8,0 0 0,-18 0 0,18 18 0,0 0 0,0 0 0,0-18 8,-18 18-8,0 0 16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1T06:58:01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66">
    <iact:property name="dataType"/>
    <iact:actionData xml:id="d0">
      <inkml:trace xmlns:inkml="http://www.w3.org/2003/InkML" xml:id="stk0" contextRef="#ctx0" brushRef="#br0">8092 11394 0,'0'-18'103,"18"18"-95,18 0 0,37 0 0,-1 0 0,-35 0 0,17 0 0,1 0 0,-37 0 0,36 0 0,-18 0 0,1 0 0,-1 0 0,-18 0 0,18 0 0,1 0 0,17 0 0,1 0 0,-37 0 0,54 0 0,19 36 0,-55-36 0,1 0 0,17 0 0,0 0 0,-17 0 0,-19 0 1,0 0 6</inkml:trace>
    </iact:actionData>
  </iact:action>
  <iact:action type="add" startTime="6969">
    <iact:property name="dataType"/>
    <iact:actionData xml:id="d1">
      <inkml:trace xmlns:inkml="http://www.w3.org/2003/InkML" xml:id="stk1" contextRef="#ctx0" brushRef="#br0">9761 11230 0,'0'0'1,"18"0"7,0 0 0,0 0 0,1 0 1,17 0-2,0 0 2,37 0-2,-19 0 4,1 0-6,17 0 6,1 0-6,36 0 6,-37 0-6,1 0 6,-1 0-6,19 0 8,-18 0-10,17 0 10,-35 0-10,-1 0 5,19 0 0,-1 0 0,-54 0 0,37 0 0,-19-36 0,19 36 0,-37-18 0,18 18 0,0-36 1,-36 36-2,18 0 1,1 0 0,17 0 8,-18 0-5,0 0-6,18-18 7,-36 18-8,37 0 4,-19 0 0,0 0 5,0-19-10,0 19 5,-18 0 0,18 0 0,1 0 16,-1 0 0,-18 0 0,18 0-16,0-18 8</inkml:trace>
    </iact:actionData>
  </iact:action>
  <iact:action type="add" startTime="15859">
    <iact:property name="dataType"/>
    <iact:actionData xml:id="d2">
      <inkml:trace xmlns:inkml="http://www.w3.org/2003/InkML" xml:id="stk2" contextRef="#ctx0" brushRef="#br0">12736 11412 0,'0'-18'8,"0"18"16,0 0 8,19-18 8,-1 18-8,0 0 48,-18 0-64,18 0 0,18 0-9,-18 0 6,19 0-9,-1 0 8,37 0-8,-1 0 9,1 0-10,36 0 11,-19 0-13,-53 0 14,17 0-14,19 0 15,-19 0-15,-36 0 7,37 0 0,-37 0 0,18 0 1,37 0-2,-55 0 3,36 0-4,19 0 4,-55 0-4,36 0 4,1 0-4,-37 0 6,-18 0-8,36 0 4,-36 0 0,18 0 0,-18 0 0,37 0 0,-37 0 0,18 0 0,18 0 0,-18 0 0,18 0-1,-17 0 2,-1 0-1,18 0 0,0 0 1,1 0 8,-19 0-16,0 0 4,18 0 5,-36 0 4,36 0 17,-36 0-15,19 0-8,-19 0 7,36 0-13,0 0 6,19 0 0,-19 0 0,0 0-1,0 0 9</inkml:trace>
    </iact:actionData>
  </iact:action>
  <iact:action type="add" startTime="23627">
    <iact:property name="dataType"/>
    <iact:actionData xml:id="d3">
      <inkml:trace xmlns:inkml="http://www.w3.org/2003/InkML" xml:id="stk3" contextRef="#ctx0" brushRef="#br0">12718 11285 0,'0'0'103,"0"0"-87,18 0-8,19 0 5,-19 0-10,18 0 5,0 0 0,19 0 0,-19 0 0,-18 0 0,37 18 0,-19-18 0,-18 0 0,0 0 0,37 0 1,-55 0-2,18 0 1,0 0 0,0 0 2,0 0-4,-18 0 4,37 0-4,-37 0 5,18 0 2,18 0-5,-18 0 5,18 0-10,1 0 10,17 0-10,-36 0 5,19 0 0,-1 0 0,0 0 0,-18 0 0,0 0 0,1 0 0,-19 0 0,36 0 0,-18 0 1,0 0-2,18 0 3,-36 0-4,19 0 3,17 0-2,-18 0 9,0 0-5,0 0-6,0 0 7,19 0 0,-1 0-4,-36 0 6,54 0-12,-35 0 6,17 0 0,18 0 0,-36 0 0,19 0 0,-1 0 0,0 0 0,-36-18 0,18 18 0,-18 0 1,37 0 6,-37 0 1,18 0-8,-18 0 3,18-18-6,0 18 6,-18 0-6,18 0 3,0 0 8,1-18 6,-19 18-21,18 0 0,-18 0 7,36 0 1,-18 0-2,37 0 1,-37 0 0,18 0 1,-36 0-2,18 0 1,37 0 8,-55 0-8,18 0 0,36 0 0,-54 0 2,36 0-4,-17-19 5,17 19-6,-36 0 11,18 0 8,0 0 0,0 0-16,-18 0 0,18 0 0,1-18 0,-19 18 337,-19 0-338,19 0 7,-18 0-12,0 0 6,0 0 32,0 0-32,0 18 1,0-18-2,-1 19 2,-17-19-2,36 0 3,-18 18-4,0-18 282,0 0-112,-37 0-168,19 0 0,-37 0 0,1 0 0,17 0 0,1 0 0,18 0 0,-1 0 0,19 0 0,-18 0 0,18 0 0,0 0 0,0 0 0,-1 0 0,1 0 0,-18 0 0,36 0 0,-36 0 0,18 0 0,18 0 0,-19 0 0,1 0 8,0 0 0,18 0 0,-36 0-8,0 0 0,36 0 0,-37 0 0,-17 0 0,36 0 0,18 0 0,-37 0 0,19 0 0,0 0 0,-18 0 0,0 0 0,-19 0 0,19 0 0,0 0 0,-19 18 0,37 0 0,-36-18 0,17 0 0,19 0 0,0 0 0,-18 18 0,36-18 0,-37 0 0,1 18 0,0-18 0,18 0 0,-19 0 0,1 18 0,0-18 0,18 0 0,0 0 0,-1 0 0,1 0 16,18 0-8,-18 19-8,0-19 40,18 0 120,18 0-160,73 0 5,-37 0-10,19-19 5,-37 19 0,19 0 5,-1-18-10,-36 18 12,37 0-14,-55 0 7,36 0 0,0 0 0,0 0 0,1 0 0,17 0 1,-18 0-2,1 0 2,17 0-2,-36 0 3,19 0-4,-19 0 4,18 0-4,-18 0 5,18 0-6,1 0 7,-1 0-8,37 0 9,-55 0-10,18 0 5,0 0 0,1 0 6,-19 0-12,-18 0 6,36 0 0,-18 0 0,0 0 0,0 0 0,1 0 1,-1 0-2,18 0 1,18 0 0,-17 0 1,-1 0-2,18 0 3,-17 0-4,-37 0 4,18 0-4,0 0 42,0 0-32,18 0-8,-17 0 0,17 0 0,-18 0 0,18 0 0,19-18 0,-37 0 0,18 18 0,0 0 0,55-18 0,-73 18 0,37 0 0,-37 0 0,18 0 0,-36 0 0,0 0 352,0 0-352,-18 0 8,0 0 168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9F679-FC61-4ED7-B113-A17BF1221A80}" type="slidenum">
              <a:rPr lang="ko-KR" altLang="en-US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182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4560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27EC9-8DD2-4493-A5D9-44A66E52AB4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98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5A47A25-0677-45A1-ADC8-F8094B578D3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981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538661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98425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985671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338985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90834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511029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224515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60790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BD9A16-86EF-4DAC-A2F5-5D677A46EB2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9558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346970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707853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604558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27368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3B6A0BCF-CC6D-41C1-90A5-8678AD4715E1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2149815-C8CD-4DAE-8827-E7610308C1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D82CE9D-6AD6-48B9-8744-A69162EB0F5A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732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39544B-E612-4DA7-919D-4B13AFE5AFD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432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5816B7-94B9-4EAC-91DD-CE8BB4739FF9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461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4B4C9A-3C04-4D3E-91E4-0B67CC10F67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 편집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610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1E58B3D-AF80-4B88-BC74-82D36DA8D1E2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E79BB8E-DEB7-457D-B5A1-90ED2243E09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5724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638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72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0.png"/><Relationship Id="rId5" Type="http://schemas.microsoft.com/office/2011/relationships/inkAction" Target="../ink/inkAction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0.png"/><Relationship Id="rId5" Type="http://schemas.microsoft.com/office/2011/relationships/inkAction" Target="../ink/inkAction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0.png"/><Relationship Id="rId5" Type="http://schemas.microsoft.com/office/2011/relationships/inkAction" Target="../ink/inkAction1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microsoft.com/office/2011/relationships/inkAction" Target="../ink/inkAction1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2.png"/><Relationship Id="rId5" Type="http://schemas.microsoft.com/office/2011/relationships/inkAction" Target="../ink/inkAction15.xml"/><Relationship Id="rId4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3.png"/><Relationship Id="rId5" Type="http://schemas.microsoft.com/office/2011/relationships/inkAction" Target="../ink/inkAction16.xml"/><Relationship Id="rId4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microsoft.com/office/2011/relationships/inkAction" Target="../ink/inkAction1.xml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5.png"/><Relationship Id="rId5" Type="http://schemas.microsoft.com/office/2011/relationships/inkAction" Target="../ink/inkAction17.xml"/><Relationship Id="rId4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7.png"/><Relationship Id="rId5" Type="http://schemas.microsoft.com/office/2011/relationships/inkAction" Target="../ink/inkAction18.xml"/><Relationship Id="rId4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11/relationships/inkAction" Target="../ink/inkAction19.xml"/><Relationship Id="rId5" Type="http://schemas.openxmlformats.org/officeDocument/2006/relationships/image" Target="../media/image30.wmf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image" Target="../media/image3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microsoft.com/office/2011/relationships/inkAction" Target="../ink/inkAction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2.png"/><Relationship Id="rId5" Type="http://schemas.microsoft.com/office/2011/relationships/inkAction" Target="../ink/inkAction2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4.png"/><Relationship Id="rId5" Type="http://schemas.microsoft.com/office/2011/relationships/inkAction" Target="../ink/inkAction2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microsoft.com/office/2011/relationships/inkAction" Target="../ink/inkAction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7.png"/><Relationship Id="rId5" Type="http://schemas.microsoft.com/office/2011/relationships/inkAction" Target="../ink/inkAction24.xml"/><Relationship Id="rId4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8.png"/><Relationship Id="rId5" Type="http://schemas.microsoft.com/office/2011/relationships/inkAction" Target="../ink/inkAction25.xml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microsoft.com/office/2011/relationships/inkAction" Target="../ink/inkAction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50.png"/><Relationship Id="rId5" Type="http://schemas.microsoft.com/office/2011/relationships/inkAction" Target="../ink/inkAction26.xml"/><Relationship Id="rId4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52.png"/><Relationship Id="rId5" Type="http://schemas.microsoft.com/office/2011/relationships/inkAction" Target="../ink/inkAction2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54.png"/><Relationship Id="rId5" Type="http://schemas.microsoft.com/office/2011/relationships/inkAction" Target="../ink/inkAction28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56.png"/><Relationship Id="rId5" Type="http://schemas.microsoft.com/office/2011/relationships/inkAction" Target="../ink/inkAction29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image" Target="../media/image47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59.png"/><Relationship Id="rId5" Type="http://schemas.microsoft.com/office/2011/relationships/inkAction" Target="../ink/inkAction30.xml"/><Relationship Id="rId4" Type="http://schemas.openxmlformats.org/officeDocument/2006/relationships/image" Target="../media/image4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microsoft.com/office/2011/relationships/inkAction" Target="../ink/inkAction31.xml"/><Relationship Id="rId5" Type="http://schemas.openxmlformats.org/officeDocument/2006/relationships/image" Target="../media/image47.wmf"/><Relationship Id="rId4" Type="http://schemas.openxmlformats.org/officeDocument/2006/relationships/image" Target="../media/image3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62.png"/><Relationship Id="rId5" Type="http://schemas.microsoft.com/office/2011/relationships/inkAction" Target="../ink/inkAction3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64.png"/><Relationship Id="rId5" Type="http://schemas.microsoft.com/office/2011/relationships/inkAction" Target="../ink/inkAction33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microsoft.com/office/2011/relationships/inkAction" Target="../ink/inkAction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66.png"/><Relationship Id="rId5" Type="http://schemas.microsoft.com/office/2011/relationships/inkAction" Target="../ink/inkAction34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microsoft.com/office/2011/relationships/inkAction" Target="../ink/inkAction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69.png"/><Relationship Id="rId5" Type="http://schemas.microsoft.com/office/2011/relationships/inkAction" Target="../ink/inkAction36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microsoft.com/office/2011/relationships/inkAction" Target="../ink/inkAction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microsoft.com/office/2011/relationships/inkAction" Target="../ink/inkAction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audio" Target="../media/media7.m4a"/><Relationship Id="rId7" Type="http://schemas.openxmlformats.org/officeDocument/2006/relationships/image" Target="../media/image15.png"/><Relationship Id="rId2" Type="http://schemas.microsoft.com/office/2007/relationships/media" Target="../media/media7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microsoft.com/office/2011/relationships/inkAction" Target="../ink/inkAction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8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31587" y="2979402"/>
            <a:ext cx="6880194" cy="87001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solidFill>
                  <a:schemeClr val="tx2">
                    <a:lumMod val="25000"/>
                  </a:schemeClr>
                </a:solidFill>
              </a:rPr>
              <a:t>CHAPTER 2:    </a:t>
            </a:r>
            <a:r>
              <a:rPr lang="ko-KR" altLang="en-US" sz="4000" dirty="0" smtClean="0">
                <a:solidFill>
                  <a:schemeClr val="tx2">
                    <a:lumMod val="25000"/>
                  </a:schemeClr>
                </a:solidFill>
              </a:rPr>
              <a:t>프로그램 작성 과정</a:t>
            </a:r>
            <a:endParaRPr lang="ko-KR" altLang="en-US" sz="40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1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5"/>
    </mc:Choice>
    <mc:Fallback xmlns="">
      <p:transition spd="slow" advTm="16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904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1" y="1374043"/>
            <a:ext cx="8078153" cy="395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3120" y="3990600"/>
              <a:ext cx="2527920" cy="1180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3760" y="3981240"/>
                <a:ext cx="2546640" cy="136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00"/>
    </mc:Choice>
    <mc:Fallback xmlns="">
      <p:transition spd="slow" advTm="5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간략한 설명</a:t>
            </a:r>
            <a:endParaRPr lang="ko-KR" altLang="en-US" dirty="0"/>
          </a:p>
        </p:txBody>
      </p:sp>
      <p:pic>
        <p:nvPicPr>
          <p:cNvPr id="5089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5" y="1649706"/>
            <a:ext cx="7439219" cy="338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0040" y="3448440"/>
              <a:ext cx="2384280" cy="12873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0680" y="3439080"/>
                <a:ext cx="2403000" cy="1306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6"/>
    </mc:Choice>
    <mc:Fallback xmlns="">
      <p:transition spd="slow" advTm="18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문장 </a:t>
            </a:r>
          </a:p>
        </p:txBody>
      </p:sp>
      <p:sp>
        <p:nvSpPr>
          <p:cNvPr id="490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함수는 여러 개의 문장으로 이루어진다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문장들은 순차적으로 실행된다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en-US" altLang="ko-KR" sz="18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문장의 끝에는 반드시 </a:t>
            </a:r>
            <a:r>
              <a:rPr lang="en-US" altLang="ko-KR" sz="1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  <a:r>
              <a: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 있어야 한다</a:t>
            </a:r>
            <a:r>
              <a:rPr lang="en-US" altLang="ko-KR" sz="18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196" y="3205142"/>
            <a:ext cx="6037925" cy="24835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78880" y="2678040"/>
              <a:ext cx="1012680" cy="209664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9520" y="2668680"/>
                <a:ext cx="1031400" cy="2115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37"/>
    </mc:Choice>
    <mc:Fallback xmlns="">
      <p:transition spd="slow" advTm="62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11560" y="1484784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열 줄에 표현된 코드는 열 개의 문장인가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하나의 문장이 둘 이상의 줄에 표시될 수도 있고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한 줄에 둘 이상의 문장이 표시될 수도 있다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즉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줄 바뀜은 문장의 바뀜을 뜻하는 것이 아니다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한 줄에 하나의 문장을 표시하는 것이 가장 일반적이고 또 보기도 좋다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 세 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main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함수는 모두 동일한 프로그램이다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줄 바뀜의 차이가 프로그램의 차이로 이어지지 않는다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23928" y="4482616"/>
            <a:ext cx="2304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int main(void)</a:t>
            </a:r>
          </a:p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{</a:t>
            </a:r>
          </a:p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printf("Hello world! \n");</a:t>
            </a:r>
          </a:p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return 0;</a:t>
            </a:r>
          </a:p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  <a:endParaRPr lang="ko-KR" altLang="en-US" sz="120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4542219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int main(void)</a:t>
            </a:r>
          </a:p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{</a:t>
            </a:r>
          </a:p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printf("Hello world! \n"); return 0;</a:t>
            </a:r>
          </a:p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</a:t>
            </a:r>
            <a:endParaRPr lang="ko-KR" altLang="en-US" sz="120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7584" y="5805264"/>
            <a:ext cx="3888432" cy="288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int main(void) { printf("Hello world! \n"); return 0; }</a:t>
            </a:r>
            <a:endParaRPr lang="ko-KR" altLang="en-US" sz="120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851920" y="4437112"/>
            <a:ext cx="2448272" cy="1080120"/>
          </a:xfrm>
          <a:prstGeom prst="roundRect">
            <a:avLst>
              <a:gd name="adj" fmla="val 485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5576" y="4437112"/>
            <a:ext cx="3024336" cy="1080120"/>
          </a:xfrm>
          <a:prstGeom prst="roundRect">
            <a:avLst>
              <a:gd name="adj" fmla="val 485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5661248"/>
            <a:ext cx="3888432" cy="576064"/>
          </a:xfrm>
          <a:prstGeom prst="roundRect">
            <a:avLst>
              <a:gd name="adj" fmla="val 485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26C3660-C0D1-4068-8793-5F5CFC0449E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3640" y="1763640"/>
              <a:ext cx="4781520" cy="352080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280" y="1754280"/>
                <a:ext cx="4800240" cy="35395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15"/>
    </mc:Choice>
    <mc:Fallback xmlns="">
      <p:transition spd="slow" advTm="123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04832"/>
          </a:xfrm>
        </p:spPr>
        <p:txBody>
          <a:bodyPr>
            <a:normAutofit/>
          </a:bodyPr>
          <a:lstStyle/>
          <a:p>
            <a:r>
              <a:rPr lang="ko-KR" altLang="en-US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소스코드의 세세한 분석</a:t>
            </a:r>
            <a:endParaRPr lang="ko-KR" altLang="en-US" sz="25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3568" y="1484784"/>
            <a:ext cx="309634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#include &lt;stdio.h&gt;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int main(void)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printf("Hello world! \n");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return 0;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5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1340768"/>
            <a:ext cx="3600400" cy="2448272"/>
          </a:xfrm>
          <a:prstGeom prst="roundRect">
            <a:avLst>
              <a:gd name="adj" fmla="val 2626"/>
            </a:avLst>
          </a:prstGeom>
          <a:noFill/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71600" y="2604660"/>
            <a:ext cx="2448272" cy="288032"/>
          </a:xfrm>
          <a:prstGeom prst="roundRect">
            <a:avLst>
              <a:gd name="adj" fmla="val 9766"/>
            </a:avLst>
          </a:prstGeom>
          <a:solidFill>
            <a:schemeClr val="accent4">
              <a:lumMod val="75000"/>
              <a:alpha val="2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19672" y="2276872"/>
            <a:ext cx="2160240" cy="4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처음 보는 함수의 호출문</a:t>
            </a:r>
            <a:endParaRPr lang="ko-KR" altLang="en-US" sz="1500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99992" y="3633991"/>
            <a:ext cx="43924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printf("Hello world! \n");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∙ printf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라는 이름의 함수를 호출하는 문장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∙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인자는 문자열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"Hello world! \n"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∙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인자는 소괄호를 통해서 해당 함수에 전달이 된다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52" y="4005064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표준함수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 만들어져서 기본적으로 제공이 되는 함수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printf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함수는 표준함수이다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표준 라이브러리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표준함수들의 모임을 뜻하는 말이다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즉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printf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함수는 표준 라이브러리의 일부이다</a:t>
            </a: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83568" y="1570044"/>
            <a:ext cx="1800200" cy="288032"/>
          </a:xfrm>
          <a:prstGeom prst="roundRect">
            <a:avLst>
              <a:gd name="adj" fmla="val 9766"/>
            </a:avLst>
          </a:prstGeom>
          <a:solidFill>
            <a:schemeClr val="accent4">
              <a:lumMod val="75000"/>
              <a:alpha val="2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11760" y="1628800"/>
            <a:ext cx="1440160" cy="4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헤더파일 선언문</a:t>
            </a:r>
            <a:endParaRPr lang="ko-KR" altLang="en-US" sz="1500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9992" y="2193831"/>
            <a:ext cx="43924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#include &lt;stdio.h&gt;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∙ stdio.h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파일의 내용을 이 위치에 가져다 놓으라는 뜻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∙ printf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함수의 호출을 위해서 선언해야 하는 문장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∙ stdio.h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파일에는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printf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함수호출에 필요한 정보 존재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71600" y="2964700"/>
            <a:ext cx="1080120" cy="320284"/>
          </a:xfrm>
          <a:prstGeom prst="roundRect">
            <a:avLst>
              <a:gd name="adj" fmla="val 9766"/>
            </a:avLst>
          </a:prstGeom>
          <a:solidFill>
            <a:schemeClr val="accent4">
              <a:lumMod val="75000"/>
              <a:alpha val="2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9992" y="5051792"/>
            <a:ext cx="439248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return 0;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∙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호출한 영역으로 값을 전달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반환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∙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현재 실행중인 함수의 종료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26C3660-C0D1-4068-8793-5F5CFC0449ED}" type="slidenum">
              <a:rPr lang="ko-KR" altLang="en-US" smtClean="0">
                <a:latin typeface="굴림" panose="020B0600000101010101" pitchFamily="50" charset="-127"/>
                <a:ea typeface="굴림" panose="020B0600000101010101" pitchFamily="50" charset="-127"/>
              </a:rPr>
              <a:pPr/>
              <a:t>14</a:t>
            </a:fld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0640" y="1828800"/>
              <a:ext cx="7570080" cy="391932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280" y="1819440"/>
                <a:ext cx="7588800" cy="3938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08"/>
    </mc:Choice>
    <mc:Fallback xmlns="">
      <p:transition spd="slow" advTm="191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printf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pic>
        <p:nvPicPr>
          <p:cNvPr id="4925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5" y="1506271"/>
            <a:ext cx="8614362" cy="44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0640" y="3905640"/>
              <a:ext cx="3507480" cy="43812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280" y="3896280"/>
                <a:ext cx="3526200" cy="456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96"/>
    </mc:Choice>
    <mc:Fallback xmlns="">
      <p:transition spd="slow" advTm="58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</a:t>
            </a:r>
            <a:r>
              <a:rPr lang="ko-KR" altLang="en-US" dirty="0" err="1" smtClean="0"/>
              <a:t>반환값</a:t>
            </a:r>
            <a:endParaRPr lang="ko-KR" altLang="en-US" dirty="0"/>
          </a:p>
        </p:txBody>
      </p:sp>
      <p:pic>
        <p:nvPicPr>
          <p:cNvPr id="4935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4" y="1331947"/>
            <a:ext cx="7933844" cy="407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84"/>
    </mc:Choice>
    <mc:Fallback xmlns="">
      <p:transition spd="slow" advTm="54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문장의 끝에 추가하여야 하는 기호는</a:t>
            </a:r>
            <a:r>
              <a:rPr lang="en-US" altLang="ko-KR" dirty="0"/>
              <a:t>?</a:t>
            </a:r>
          </a:p>
          <a:p>
            <a:r>
              <a:rPr lang="en-US" altLang="ko-KR" dirty="0" smtClean="0"/>
              <a:t>C</a:t>
            </a:r>
            <a:r>
              <a:rPr lang="ko-KR" altLang="en-US" dirty="0"/>
              <a:t>프로그램에 반드시 있어야 하는 함수는</a:t>
            </a:r>
            <a:r>
              <a:rPr lang="en-US" altLang="ko-KR" dirty="0"/>
              <a:t>?</a:t>
            </a:r>
          </a:p>
          <a:p>
            <a:r>
              <a:rPr lang="en-US" altLang="ko-KR" dirty="0" err="1" smtClean="0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가 하는 기능은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94"/>
    </mc:Choice>
    <mc:Fallback xmlns="">
      <p:transition spd="slow" advTm="27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 </a:t>
            </a:r>
            <a:r>
              <a:rPr lang="en-US" altLang="ko-KR" sz="3600" dirty="0">
                <a:latin typeface="+mj-ea"/>
              </a:rPr>
              <a:t>#1</a:t>
            </a:r>
            <a:endParaRPr lang="ko-KR" altLang="en-US" sz="3600" dirty="0">
              <a:latin typeface="+mj-ea"/>
            </a:endParaRPr>
          </a:p>
        </p:txBody>
      </p:sp>
      <p:sp>
        <p:nvSpPr>
          <p:cNvPr id="492568" name="Rectangle 2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0977" name="_x262753960" descr="EMB000003d0367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70" y="2267883"/>
            <a:ext cx="4321622" cy="34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23320" y="3063240"/>
              <a:ext cx="392040" cy="49680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3960" y="3053880"/>
                <a:ext cx="410760" cy="515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0"/>
    </mc:Choice>
    <mc:Fallback xmlns="">
      <p:transition spd="slow" advTm="6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첫번째 버전</a:t>
            </a:r>
            <a:endParaRPr lang="en-US" altLang="ko-KR" sz="3600" dirty="0">
              <a:latin typeface="+mj-ea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문장들은 순차적으로 실행된다는 사실 이용</a:t>
            </a: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96059" y="2348099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/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stdio.h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&gt;</a:t>
            </a:r>
          </a:p>
          <a:p>
            <a:endParaRPr lang="ko-KR" altLang="en-US" dirty="0">
              <a:solidFill>
                <a:srgbClr val="0000FF"/>
              </a:solidFill>
              <a:latin typeface="Trebuchet MS" pitchFamily="34" charset="0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 smtClean="0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"Hello </a:t>
            </a:r>
            <a:r>
              <a:rPr lang="en-US" altLang="ko-KR" dirty="0" smtClean="0">
                <a:solidFill>
                  <a:srgbClr val="800000"/>
                </a:solidFill>
                <a:latin typeface="Trebuchet MS" pitchFamily="34" charset="0"/>
              </a:rPr>
              <a:t>World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!"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 </a:t>
            </a:r>
            <a:r>
              <a:rPr lang="en-US" altLang="ko-KR" dirty="0" err="1" smtClean="0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"Kim </a:t>
            </a:r>
            <a:r>
              <a:rPr lang="en-US" altLang="ko-KR" dirty="0" err="1">
                <a:solidFill>
                  <a:srgbClr val="800000"/>
                </a:solidFill>
                <a:latin typeface="Trebuchet MS" pitchFamily="34" charset="0"/>
              </a:rPr>
              <a:t>ChulSoo</a:t>
            </a:r>
            <a:r>
              <a:rPr lang="en-US" altLang="ko-KR" dirty="0">
                <a:solidFill>
                  <a:srgbClr val="800000"/>
                </a:solidFill>
                <a:latin typeface="Trebuchet MS" pitchFamily="34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);</a:t>
            </a:r>
          </a:p>
          <a:p>
            <a:pPr algn="just"/>
            <a:endParaRPr lang="en-US" altLang="ko-KR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/>
            <a:r>
              <a:rPr lang="en-US" altLang="ko-KR" dirty="0" smtClean="0">
                <a:solidFill>
                  <a:srgbClr val="0000FF"/>
                </a:solidFill>
                <a:latin typeface="Trebuchet MS" pitchFamily="34" charset="0"/>
              </a:rPr>
              <a:t>  return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rebuchet MS" pitchFamily="34" charset="0"/>
              </a:rPr>
              <a:t>0</a:t>
            </a:r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;</a:t>
            </a:r>
          </a:p>
          <a:p>
            <a:pPr algn="just"/>
            <a:r>
              <a:rPr lang="en-US" altLang="ko-KR" dirty="0" smtClean="0">
                <a:solidFill>
                  <a:srgbClr val="000000"/>
                </a:solidFill>
                <a:latin typeface="Trebuchet MS" pitchFamily="34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01" name="_x262756120" descr="EMB000003d0368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25" y="4552175"/>
            <a:ext cx="5067626" cy="230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40064" y="3171793"/>
            <a:ext cx="253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47902" y="2348099"/>
            <a:ext cx="3012633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개의</a:t>
            </a:r>
            <a:r>
              <a:rPr lang="en-US" altLang="ko-KR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엽서L" pitchFamily="18" charset="-127"/>
                <a:ea typeface="HY엽서L" pitchFamily="18" charset="-127"/>
              </a:rPr>
              <a:t>문장은 순차적으로 실행된다</a:t>
            </a:r>
            <a:endParaRPr lang="ko-KR" altLang="en-US" dirty="0"/>
          </a:p>
        </p:txBody>
      </p:sp>
      <p:sp>
        <p:nvSpPr>
          <p:cNvPr id="3" name="자유형 2"/>
          <p:cNvSpPr/>
          <p:nvPr/>
        </p:nvSpPr>
        <p:spPr bwMode="auto">
          <a:xfrm>
            <a:off x="3442969" y="2584927"/>
            <a:ext cx="2136162" cy="1068830"/>
          </a:xfrm>
          <a:custGeom>
            <a:avLst/>
            <a:gdLst>
              <a:gd name="connsiteX0" fmla="*/ 2136162 w 2136162"/>
              <a:gd name="connsiteY0" fmla="*/ 750 h 1068830"/>
              <a:gd name="connsiteX1" fmla="*/ 1897957 w 2136162"/>
              <a:gd name="connsiteY1" fmla="*/ 16118 h 1068830"/>
              <a:gd name="connsiteX2" fmla="*/ 1859536 w 2136162"/>
              <a:gd name="connsiteY2" fmla="*/ 31486 h 1068830"/>
              <a:gd name="connsiteX3" fmla="*/ 1798064 w 2136162"/>
              <a:gd name="connsiteY3" fmla="*/ 46854 h 1068830"/>
              <a:gd name="connsiteX4" fmla="*/ 1767328 w 2136162"/>
              <a:gd name="connsiteY4" fmla="*/ 69906 h 1068830"/>
              <a:gd name="connsiteX5" fmla="*/ 1728908 w 2136162"/>
              <a:gd name="connsiteY5" fmla="*/ 85274 h 1068830"/>
              <a:gd name="connsiteX6" fmla="*/ 1652068 w 2136162"/>
              <a:gd name="connsiteY6" fmla="*/ 169798 h 1068830"/>
              <a:gd name="connsiteX7" fmla="*/ 1629015 w 2136162"/>
              <a:gd name="connsiteY7" fmla="*/ 192850 h 1068830"/>
              <a:gd name="connsiteX8" fmla="*/ 1613647 w 2136162"/>
              <a:gd name="connsiteY8" fmla="*/ 223587 h 1068830"/>
              <a:gd name="connsiteX9" fmla="*/ 1582911 w 2136162"/>
              <a:gd name="connsiteY9" fmla="*/ 262007 h 1068830"/>
              <a:gd name="connsiteX10" fmla="*/ 1575227 w 2136162"/>
              <a:gd name="connsiteY10" fmla="*/ 308111 h 1068830"/>
              <a:gd name="connsiteX11" fmla="*/ 1567543 w 2136162"/>
              <a:gd name="connsiteY11" fmla="*/ 331163 h 1068830"/>
              <a:gd name="connsiteX12" fmla="*/ 1575227 w 2136162"/>
              <a:gd name="connsiteY12" fmla="*/ 554000 h 1068830"/>
              <a:gd name="connsiteX13" fmla="*/ 1582911 w 2136162"/>
              <a:gd name="connsiteY13" fmla="*/ 615472 h 1068830"/>
              <a:gd name="connsiteX14" fmla="*/ 1598279 w 2136162"/>
              <a:gd name="connsiteY14" fmla="*/ 646208 h 1068830"/>
              <a:gd name="connsiteX15" fmla="*/ 1613647 w 2136162"/>
              <a:gd name="connsiteY15" fmla="*/ 738417 h 1068830"/>
              <a:gd name="connsiteX16" fmla="*/ 1621331 w 2136162"/>
              <a:gd name="connsiteY16" fmla="*/ 761469 h 1068830"/>
              <a:gd name="connsiteX17" fmla="*/ 1613647 w 2136162"/>
              <a:gd name="connsiteY17" fmla="*/ 822941 h 1068830"/>
              <a:gd name="connsiteX18" fmla="*/ 1544491 w 2136162"/>
              <a:gd name="connsiteY18" fmla="*/ 830625 h 1068830"/>
              <a:gd name="connsiteX19" fmla="*/ 1375442 w 2136162"/>
              <a:gd name="connsiteY19" fmla="*/ 845993 h 1068830"/>
              <a:gd name="connsiteX20" fmla="*/ 1290918 w 2136162"/>
              <a:gd name="connsiteY20" fmla="*/ 853677 h 1068830"/>
              <a:gd name="connsiteX21" fmla="*/ 414938 w 2136162"/>
              <a:gd name="connsiteY21" fmla="*/ 861361 h 1068830"/>
              <a:gd name="connsiteX22" fmla="*/ 384202 w 2136162"/>
              <a:gd name="connsiteY22" fmla="*/ 869045 h 1068830"/>
              <a:gd name="connsiteX23" fmla="*/ 345782 w 2136162"/>
              <a:gd name="connsiteY23" fmla="*/ 884413 h 1068830"/>
              <a:gd name="connsiteX24" fmla="*/ 291994 w 2136162"/>
              <a:gd name="connsiteY24" fmla="*/ 892097 h 1068830"/>
              <a:gd name="connsiteX25" fmla="*/ 253573 w 2136162"/>
              <a:gd name="connsiteY25" fmla="*/ 899781 h 1068830"/>
              <a:gd name="connsiteX26" fmla="*/ 145997 w 2136162"/>
              <a:gd name="connsiteY26" fmla="*/ 945886 h 1068830"/>
              <a:gd name="connsiteX27" fmla="*/ 76841 w 2136162"/>
              <a:gd name="connsiteY27" fmla="*/ 984306 h 1068830"/>
              <a:gd name="connsiteX28" fmla="*/ 38420 w 2136162"/>
              <a:gd name="connsiteY28" fmla="*/ 1022726 h 1068830"/>
              <a:gd name="connsiteX29" fmla="*/ 0 w 2136162"/>
              <a:gd name="connsiteY29" fmla="*/ 1068830 h 1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36162" h="1068830">
                <a:moveTo>
                  <a:pt x="2136162" y="750"/>
                </a:moveTo>
                <a:cubicBezTo>
                  <a:pt x="2098515" y="2144"/>
                  <a:pt x="1968305" y="-7331"/>
                  <a:pt x="1897957" y="16118"/>
                </a:cubicBezTo>
                <a:cubicBezTo>
                  <a:pt x="1884871" y="20480"/>
                  <a:pt x="1872720" y="27430"/>
                  <a:pt x="1859536" y="31486"/>
                </a:cubicBezTo>
                <a:cubicBezTo>
                  <a:pt x="1839349" y="37697"/>
                  <a:pt x="1798064" y="46854"/>
                  <a:pt x="1798064" y="46854"/>
                </a:cubicBezTo>
                <a:cubicBezTo>
                  <a:pt x="1787819" y="54538"/>
                  <a:pt x="1778523" y="63687"/>
                  <a:pt x="1767328" y="69906"/>
                </a:cubicBezTo>
                <a:cubicBezTo>
                  <a:pt x="1755271" y="76605"/>
                  <a:pt x="1740063" y="77161"/>
                  <a:pt x="1728908" y="85274"/>
                </a:cubicBezTo>
                <a:cubicBezTo>
                  <a:pt x="1693932" y="110711"/>
                  <a:pt x="1679232" y="138754"/>
                  <a:pt x="1652068" y="169798"/>
                </a:cubicBezTo>
                <a:cubicBezTo>
                  <a:pt x="1644912" y="177976"/>
                  <a:pt x="1636699" y="185166"/>
                  <a:pt x="1629015" y="192850"/>
                </a:cubicBezTo>
                <a:cubicBezTo>
                  <a:pt x="1623892" y="203096"/>
                  <a:pt x="1620001" y="214056"/>
                  <a:pt x="1613647" y="223587"/>
                </a:cubicBezTo>
                <a:cubicBezTo>
                  <a:pt x="1604550" y="237233"/>
                  <a:pt x="1589698" y="247077"/>
                  <a:pt x="1582911" y="262007"/>
                </a:cubicBezTo>
                <a:cubicBezTo>
                  <a:pt x="1576464" y="276190"/>
                  <a:pt x="1578607" y="292902"/>
                  <a:pt x="1575227" y="308111"/>
                </a:cubicBezTo>
                <a:cubicBezTo>
                  <a:pt x="1573470" y="316018"/>
                  <a:pt x="1570104" y="323479"/>
                  <a:pt x="1567543" y="331163"/>
                </a:cubicBezTo>
                <a:cubicBezTo>
                  <a:pt x="1570104" y="405442"/>
                  <a:pt x="1571215" y="479785"/>
                  <a:pt x="1575227" y="554000"/>
                </a:cubicBezTo>
                <a:cubicBezTo>
                  <a:pt x="1576342" y="574620"/>
                  <a:pt x="1577903" y="595438"/>
                  <a:pt x="1582911" y="615472"/>
                </a:cubicBezTo>
                <a:cubicBezTo>
                  <a:pt x="1585689" y="626585"/>
                  <a:pt x="1593156" y="635963"/>
                  <a:pt x="1598279" y="646208"/>
                </a:cubicBezTo>
                <a:cubicBezTo>
                  <a:pt x="1602616" y="676569"/>
                  <a:pt x="1606156" y="708454"/>
                  <a:pt x="1613647" y="738417"/>
                </a:cubicBezTo>
                <a:cubicBezTo>
                  <a:pt x="1615611" y="746275"/>
                  <a:pt x="1618770" y="753785"/>
                  <a:pt x="1621331" y="761469"/>
                </a:cubicBezTo>
                <a:cubicBezTo>
                  <a:pt x="1618770" y="781960"/>
                  <a:pt x="1628996" y="809127"/>
                  <a:pt x="1613647" y="822941"/>
                </a:cubicBezTo>
                <a:cubicBezTo>
                  <a:pt x="1596407" y="838457"/>
                  <a:pt x="1567452" y="827345"/>
                  <a:pt x="1544491" y="830625"/>
                </a:cubicBezTo>
                <a:cubicBezTo>
                  <a:pt x="1390756" y="852587"/>
                  <a:pt x="1761388" y="818426"/>
                  <a:pt x="1375442" y="845993"/>
                </a:cubicBezTo>
                <a:cubicBezTo>
                  <a:pt x="1347223" y="848009"/>
                  <a:pt x="1319205" y="853224"/>
                  <a:pt x="1290918" y="853677"/>
                </a:cubicBezTo>
                <a:lnTo>
                  <a:pt x="414938" y="861361"/>
                </a:lnTo>
                <a:cubicBezTo>
                  <a:pt x="404693" y="863922"/>
                  <a:pt x="394221" y="865705"/>
                  <a:pt x="384202" y="869045"/>
                </a:cubicBezTo>
                <a:cubicBezTo>
                  <a:pt x="371117" y="873407"/>
                  <a:pt x="359163" y="881068"/>
                  <a:pt x="345782" y="884413"/>
                </a:cubicBezTo>
                <a:cubicBezTo>
                  <a:pt x="328211" y="888806"/>
                  <a:pt x="309859" y="889120"/>
                  <a:pt x="291994" y="892097"/>
                </a:cubicBezTo>
                <a:cubicBezTo>
                  <a:pt x="279111" y="894244"/>
                  <a:pt x="266380" y="897220"/>
                  <a:pt x="253573" y="899781"/>
                </a:cubicBezTo>
                <a:cubicBezTo>
                  <a:pt x="212690" y="920224"/>
                  <a:pt x="198489" y="928389"/>
                  <a:pt x="145997" y="945886"/>
                </a:cubicBezTo>
                <a:cubicBezTo>
                  <a:pt x="117009" y="955549"/>
                  <a:pt x="103264" y="957884"/>
                  <a:pt x="76841" y="984306"/>
                </a:cubicBezTo>
                <a:cubicBezTo>
                  <a:pt x="64034" y="997113"/>
                  <a:pt x="49287" y="1008237"/>
                  <a:pt x="38420" y="1022726"/>
                </a:cubicBezTo>
                <a:cubicBezTo>
                  <a:pt x="11021" y="1059258"/>
                  <a:pt x="24424" y="1044406"/>
                  <a:pt x="0" y="106883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2728354" y="4053327"/>
            <a:ext cx="1191025" cy="1091694"/>
          </a:xfrm>
          <a:custGeom>
            <a:avLst/>
            <a:gdLst>
              <a:gd name="connsiteX0" fmla="*/ 0 w 1191025"/>
              <a:gd name="connsiteY0" fmla="*/ 0 h 1091694"/>
              <a:gd name="connsiteX1" fmla="*/ 99893 w 1191025"/>
              <a:gd name="connsiteY1" fmla="*/ 84524 h 1091694"/>
              <a:gd name="connsiteX2" fmla="*/ 122945 w 1191025"/>
              <a:gd name="connsiteY2" fmla="*/ 115260 h 1091694"/>
              <a:gd name="connsiteX3" fmla="*/ 153681 w 1191025"/>
              <a:gd name="connsiteY3" fmla="*/ 130629 h 1091694"/>
              <a:gd name="connsiteX4" fmla="*/ 192101 w 1191025"/>
              <a:gd name="connsiteY4" fmla="*/ 161365 h 1091694"/>
              <a:gd name="connsiteX5" fmla="*/ 215153 w 1191025"/>
              <a:gd name="connsiteY5" fmla="*/ 192101 h 1091694"/>
              <a:gd name="connsiteX6" fmla="*/ 238205 w 1191025"/>
              <a:gd name="connsiteY6" fmla="*/ 215153 h 1091694"/>
              <a:gd name="connsiteX7" fmla="*/ 253573 w 1191025"/>
              <a:gd name="connsiteY7" fmla="*/ 238205 h 1091694"/>
              <a:gd name="connsiteX8" fmla="*/ 276625 w 1191025"/>
              <a:gd name="connsiteY8" fmla="*/ 268941 h 1091694"/>
              <a:gd name="connsiteX9" fmla="*/ 284309 w 1191025"/>
              <a:gd name="connsiteY9" fmla="*/ 291993 h 1091694"/>
              <a:gd name="connsiteX10" fmla="*/ 291993 w 1191025"/>
              <a:gd name="connsiteY10" fmla="*/ 338097 h 1091694"/>
              <a:gd name="connsiteX11" fmla="*/ 299677 w 1191025"/>
              <a:gd name="connsiteY11" fmla="*/ 368834 h 1091694"/>
              <a:gd name="connsiteX12" fmla="*/ 307362 w 1191025"/>
              <a:gd name="connsiteY12" fmla="*/ 683879 h 1091694"/>
              <a:gd name="connsiteX13" fmla="*/ 322730 w 1191025"/>
              <a:gd name="connsiteY13" fmla="*/ 714615 h 1091694"/>
              <a:gd name="connsiteX14" fmla="*/ 376518 w 1191025"/>
              <a:gd name="connsiteY14" fmla="*/ 768403 h 1091694"/>
              <a:gd name="connsiteX15" fmla="*/ 430306 w 1191025"/>
              <a:gd name="connsiteY15" fmla="*/ 814508 h 1091694"/>
              <a:gd name="connsiteX16" fmla="*/ 453358 w 1191025"/>
              <a:gd name="connsiteY16" fmla="*/ 822192 h 1091694"/>
              <a:gd name="connsiteX17" fmla="*/ 530198 w 1191025"/>
              <a:gd name="connsiteY17" fmla="*/ 868296 h 1091694"/>
              <a:gd name="connsiteX18" fmla="*/ 676195 w 1191025"/>
              <a:gd name="connsiteY18" fmla="*/ 929768 h 1091694"/>
              <a:gd name="connsiteX19" fmla="*/ 714615 w 1191025"/>
              <a:gd name="connsiteY19" fmla="*/ 945136 h 1091694"/>
              <a:gd name="connsiteX20" fmla="*/ 760719 w 1191025"/>
              <a:gd name="connsiteY20" fmla="*/ 968188 h 1091694"/>
              <a:gd name="connsiteX21" fmla="*/ 799140 w 1191025"/>
              <a:gd name="connsiteY21" fmla="*/ 975872 h 1091694"/>
              <a:gd name="connsiteX22" fmla="*/ 845244 w 1191025"/>
              <a:gd name="connsiteY22" fmla="*/ 998924 h 1091694"/>
              <a:gd name="connsiteX23" fmla="*/ 883664 w 1191025"/>
              <a:gd name="connsiteY23" fmla="*/ 1006608 h 1091694"/>
              <a:gd name="connsiteX24" fmla="*/ 952820 w 1191025"/>
              <a:gd name="connsiteY24" fmla="*/ 1037345 h 1091694"/>
              <a:gd name="connsiteX25" fmla="*/ 1021977 w 1191025"/>
              <a:gd name="connsiteY25" fmla="*/ 1060397 h 1091694"/>
              <a:gd name="connsiteX26" fmla="*/ 1075765 w 1191025"/>
              <a:gd name="connsiteY26" fmla="*/ 1068081 h 1091694"/>
              <a:gd name="connsiteX27" fmla="*/ 1106501 w 1191025"/>
              <a:gd name="connsiteY27" fmla="*/ 1075765 h 1091694"/>
              <a:gd name="connsiteX28" fmla="*/ 1144921 w 1191025"/>
              <a:gd name="connsiteY28" fmla="*/ 1083449 h 1091694"/>
              <a:gd name="connsiteX29" fmla="*/ 1167973 w 1191025"/>
              <a:gd name="connsiteY29" fmla="*/ 1091133 h 1091694"/>
              <a:gd name="connsiteX30" fmla="*/ 1191025 w 1191025"/>
              <a:gd name="connsiteY30" fmla="*/ 1091133 h 10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91025" h="1091694">
                <a:moveTo>
                  <a:pt x="0" y="0"/>
                </a:moveTo>
                <a:cubicBezTo>
                  <a:pt x="46393" y="27836"/>
                  <a:pt x="60603" y="32138"/>
                  <a:pt x="99893" y="84524"/>
                </a:cubicBezTo>
                <a:cubicBezTo>
                  <a:pt x="107577" y="94769"/>
                  <a:pt x="113222" y="106925"/>
                  <a:pt x="122945" y="115260"/>
                </a:cubicBezTo>
                <a:cubicBezTo>
                  <a:pt x="131642" y="122715"/>
                  <a:pt x="144150" y="124275"/>
                  <a:pt x="153681" y="130629"/>
                </a:cubicBezTo>
                <a:cubicBezTo>
                  <a:pt x="167327" y="139727"/>
                  <a:pt x="180504" y="149768"/>
                  <a:pt x="192101" y="161365"/>
                </a:cubicBezTo>
                <a:cubicBezTo>
                  <a:pt x="201157" y="170421"/>
                  <a:pt x="206819" y="182377"/>
                  <a:pt x="215153" y="192101"/>
                </a:cubicBezTo>
                <a:cubicBezTo>
                  <a:pt x="222225" y="200352"/>
                  <a:pt x="231248" y="206805"/>
                  <a:pt x="238205" y="215153"/>
                </a:cubicBezTo>
                <a:cubicBezTo>
                  <a:pt x="244117" y="222248"/>
                  <a:pt x="248205" y="230690"/>
                  <a:pt x="253573" y="238205"/>
                </a:cubicBezTo>
                <a:cubicBezTo>
                  <a:pt x="261017" y="248626"/>
                  <a:pt x="268941" y="258696"/>
                  <a:pt x="276625" y="268941"/>
                </a:cubicBezTo>
                <a:cubicBezTo>
                  <a:pt x="279186" y="276625"/>
                  <a:pt x="282552" y="284086"/>
                  <a:pt x="284309" y="291993"/>
                </a:cubicBezTo>
                <a:cubicBezTo>
                  <a:pt x="287689" y="307202"/>
                  <a:pt x="288938" y="322820"/>
                  <a:pt x="291993" y="338097"/>
                </a:cubicBezTo>
                <a:cubicBezTo>
                  <a:pt x="294064" y="348453"/>
                  <a:pt x="297116" y="358588"/>
                  <a:pt x="299677" y="368834"/>
                </a:cubicBezTo>
                <a:cubicBezTo>
                  <a:pt x="302239" y="473849"/>
                  <a:pt x="300374" y="579065"/>
                  <a:pt x="307362" y="683879"/>
                </a:cubicBezTo>
                <a:cubicBezTo>
                  <a:pt x="308124" y="695308"/>
                  <a:pt x="316659" y="704901"/>
                  <a:pt x="322730" y="714615"/>
                </a:cubicBezTo>
                <a:cubicBezTo>
                  <a:pt x="348343" y="755596"/>
                  <a:pt x="340659" y="737667"/>
                  <a:pt x="376518" y="768403"/>
                </a:cubicBezTo>
                <a:cubicBezTo>
                  <a:pt x="403768" y="791760"/>
                  <a:pt x="396602" y="795248"/>
                  <a:pt x="430306" y="814508"/>
                </a:cubicBezTo>
                <a:cubicBezTo>
                  <a:pt x="437338" y="818527"/>
                  <a:pt x="446226" y="818352"/>
                  <a:pt x="453358" y="822192"/>
                </a:cubicBezTo>
                <a:cubicBezTo>
                  <a:pt x="479658" y="836353"/>
                  <a:pt x="503481" y="854938"/>
                  <a:pt x="530198" y="868296"/>
                </a:cubicBezTo>
                <a:cubicBezTo>
                  <a:pt x="704457" y="955424"/>
                  <a:pt x="515652" y="865551"/>
                  <a:pt x="676195" y="929768"/>
                </a:cubicBezTo>
                <a:cubicBezTo>
                  <a:pt x="689002" y="934891"/>
                  <a:pt x="702058" y="939428"/>
                  <a:pt x="714615" y="945136"/>
                </a:cubicBezTo>
                <a:cubicBezTo>
                  <a:pt x="730257" y="952246"/>
                  <a:pt x="744571" y="962316"/>
                  <a:pt x="760719" y="968188"/>
                </a:cubicBezTo>
                <a:cubicBezTo>
                  <a:pt x="772993" y="972651"/>
                  <a:pt x="786469" y="972704"/>
                  <a:pt x="799140" y="975872"/>
                </a:cubicBezTo>
                <a:cubicBezTo>
                  <a:pt x="870709" y="993764"/>
                  <a:pt x="770124" y="970754"/>
                  <a:pt x="845244" y="998924"/>
                </a:cubicBezTo>
                <a:cubicBezTo>
                  <a:pt x="857473" y="1003510"/>
                  <a:pt x="870857" y="1004047"/>
                  <a:pt x="883664" y="1006608"/>
                </a:cubicBezTo>
                <a:cubicBezTo>
                  <a:pt x="928010" y="1036172"/>
                  <a:pt x="884246" y="1009916"/>
                  <a:pt x="952820" y="1037345"/>
                </a:cubicBezTo>
                <a:cubicBezTo>
                  <a:pt x="983038" y="1049432"/>
                  <a:pt x="991647" y="1054882"/>
                  <a:pt x="1021977" y="1060397"/>
                </a:cubicBezTo>
                <a:cubicBezTo>
                  <a:pt x="1039796" y="1063637"/>
                  <a:pt x="1057946" y="1064841"/>
                  <a:pt x="1075765" y="1068081"/>
                </a:cubicBezTo>
                <a:cubicBezTo>
                  <a:pt x="1086155" y="1069970"/>
                  <a:pt x="1096192" y="1073474"/>
                  <a:pt x="1106501" y="1075765"/>
                </a:cubicBezTo>
                <a:cubicBezTo>
                  <a:pt x="1119250" y="1078598"/>
                  <a:pt x="1132251" y="1080281"/>
                  <a:pt x="1144921" y="1083449"/>
                </a:cubicBezTo>
                <a:cubicBezTo>
                  <a:pt x="1152779" y="1085413"/>
                  <a:pt x="1159984" y="1089801"/>
                  <a:pt x="1167973" y="1091133"/>
                </a:cubicBezTo>
                <a:cubicBezTo>
                  <a:pt x="1175552" y="1092396"/>
                  <a:pt x="1183341" y="1091133"/>
                  <a:pt x="1191025" y="109113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잉크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9360" y="3592440"/>
              <a:ext cx="85320" cy="411840"/>
            </p14:xfrm>
          </p:contentPart>
        </mc:Choice>
        <mc:Fallback xmlns="">
          <p:pic>
            <p:nvPicPr>
              <p:cNvPr id="8" name="잉크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000" y="3583080"/>
                <a:ext cx="104040" cy="4305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23"/>
    </mc:Choice>
    <mc:Fallback xmlns="">
      <p:transition spd="slow" advTm="33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첫번째 프로그램의 설명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2312572"/>
            <a:ext cx="7750175" cy="2460625"/>
          </a:xfrm>
          <a:solidFill>
            <a:srgbClr val="FFFFCC"/>
          </a:solidFill>
          <a:ln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 smtClean="0">
                <a:solidFill>
                  <a:srgbClr val="0000FF"/>
                </a:solidFill>
                <a:latin typeface="Trebuchet MS" pitchFamily="34" charset="0"/>
              </a:rPr>
              <a:t>#include 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&lt;stdio.h&gt;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altLang="ko-KR" sz="1800" noProof="1">
              <a:solidFill>
                <a:srgbClr val="800000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int </a:t>
            </a:r>
            <a:r>
              <a:rPr lang="en-US" altLang="ko-KR" sz="1800" noProof="1">
                <a:latin typeface="Trebuchet MS" pitchFamily="34" charset="0"/>
              </a:rPr>
              <a:t>main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(void)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{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latin typeface="Trebuchet MS" pitchFamily="34" charset="0"/>
              </a:rPr>
              <a:t>printf(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"Hello World!"</a:t>
            </a:r>
            <a:r>
              <a:rPr lang="en-US" altLang="ko-KR" sz="1800" noProof="1">
                <a:latin typeface="Trebuchet MS" pitchFamily="34" charset="0"/>
              </a:rPr>
              <a:t>)</a:t>
            </a: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800000"/>
                </a:solidFill>
                <a:latin typeface="Trebuchet MS" pitchFamily="34" charset="0"/>
              </a:rPr>
              <a:t>	</a:t>
            </a:r>
            <a:r>
              <a:rPr lang="en-US" altLang="ko-KR" sz="1800" noProof="1">
                <a:solidFill>
                  <a:srgbClr val="0000FF"/>
                </a:solidFill>
                <a:latin typeface="Trebuchet MS" pitchFamily="34" charset="0"/>
              </a:rPr>
              <a:t>return </a:t>
            </a:r>
            <a:r>
              <a:rPr lang="en-US" altLang="ko-KR" sz="1800" noProof="1">
                <a:latin typeface="Trebuchet MS" pitchFamily="34" charset="0"/>
              </a:rPr>
              <a:t>0;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Trebuchet MS" pitchFamily="34" charset="0"/>
              </a:rPr>
              <a:t>}</a:t>
            </a:r>
            <a:endParaRPr lang="ko-KR" altLang="en-US" sz="1800" dirty="0">
              <a:latin typeface="Trebuchet MS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4833" name="_x262754600" descr="EMB000003d0365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68" y="2301952"/>
            <a:ext cx="3021159" cy="30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 flipV="1">
            <a:off x="3387678" y="3006323"/>
            <a:ext cx="2205318" cy="6685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oval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840" y="2396880"/>
              <a:ext cx="7093800" cy="2299680"/>
            </p14:xfrm>
          </p:contentPart>
        </mc:Choice>
        <mc:Fallback xmlns=""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480" y="2387520"/>
                <a:ext cx="7112520" cy="2318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816"/>
    </mc:Choice>
    <mc:Fallback xmlns="">
      <p:transition spd="slow" advTm="191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줄바꿈</a:t>
            </a:r>
            <a:r>
              <a:rPr lang="ko-KR" altLang="en-US" dirty="0" smtClean="0"/>
              <a:t> 문자</a:t>
            </a:r>
            <a:endParaRPr lang="ko-KR" altLang="en-US" dirty="0"/>
          </a:p>
        </p:txBody>
      </p:sp>
      <p:sp>
        <p:nvSpPr>
          <p:cNvPr id="49459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줄바꿈 문자인 </a:t>
            </a:r>
            <a:r>
              <a:rPr lang="en-US" altLang="ko-KR"/>
              <a:t>\n</a:t>
            </a:r>
            <a:r>
              <a:rPr lang="ko-KR" altLang="en-US"/>
              <a:t>은 화면에서 커서는 다음줄로 이동하게 한다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025" name="_x262753400" descr="EMB000003d0368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99" y="2078532"/>
            <a:ext cx="6692201" cy="38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3158137" y="4679577"/>
            <a:ext cx="238205" cy="637775"/>
          </a:xfrm>
          <a:prstGeom prst="roundRect">
            <a:avLst/>
          </a:prstGeom>
          <a:solidFill>
            <a:schemeClr val="accent1">
              <a:alpha val="31000"/>
            </a:schemeClr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잉크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45880" y="1548000"/>
              <a:ext cx="2860920" cy="3585960"/>
            </p14:xfrm>
          </p:contentPart>
        </mc:Choice>
        <mc:Fallback xmlns="">
          <p:pic>
            <p:nvPicPr>
              <p:cNvPr id="8" name="잉크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6520" y="1538640"/>
                <a:ext cx="2879640" cy="36046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10"/>
    </mc:Choice>
    <mc:Fallback xmlns="">
      <p:transition spd="slow" advTm="7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줄바꿈</a:t>
            </a:r>
            <a:r>
              <a:rPr lang="ko-KR" altLang="en-US" dirty="0" smtClean="0"/>
              <a:t> 문자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사용하면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4049" name="_x262754840" descr="EMB000003d0368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8" y="2224526"/>
            <a:ext cx="7914555" cy="211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3880" y="2788920"/>
              <a:ext cx="5147280" cy="49032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4520" y="2779560"/>
                <a:ext cx="5166000" cy="509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68"/>
    </mc:Choice>
    <mc:Fallback xmlns="">
      <p:transition spd="slow" advTm="50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변경된 프로그램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>
                <a:latin typeface="굴림" panose="020B0600000101010101" pitchFamily="50" charset="-127"/>
              </a:rPr>
              <a:t>줄바꿈</a:t>
            </a:r>
            <a:r>
              <a:rPr lang="ko-KR" altLang="en-US" dirty="0">
                <a:latin typeface="굴림" panose="020B0600000101010101" pitchFamily="50" charset="-127"/>
              </a:rPr>
              <a:t> 문자를 포함하면 우리가 원하던 결과가 된다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1049217" y="2190577"/>
            <a:ext cx="4198938" cy="294005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 smtClean="0">
                <a:latin typeface="Trebuchet MS" pitchFamily="34" charset="0"/>
                <a:ea typeface="돋움체"/>
              </a:rPr>
              <a:t>#include &lt;</a:t>
            </a:r>
            <a:r>
              <a:rPr lang="en-US" altLang="ko-KR" dirty="0" err="1" smtClean="0">
                <a:latin typeface="Trebuchet MS" pitchFamily="34" charset="0"/>
                <a:ea typeface="돋움체"/>
              </a:rPr>
              <a:t>stdio.h</a:t>
            </a:r>
            <a:r>
              <a:rPr lang="en-US" altLang="ko-KR" dirty="0" smtClean="0">
                <a:latin typeface="Trebuchet MS" pitchFamily="34" charset="0"/>
                <a:ea typeface="돋움체"/>
              </a:rPr>
              <a:t>&gt;</a:t>
            </a:r>
          </a:p>
          <a:p>
            <a:endParaRPr lang="en-US" altLang="ko-KR" dirty="0">
              <a:latin typeface="Trebuchet MS" pitchFamily="34" charset="0"/>
              <a:ea typeface="돋움체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Trebuchet MS" pitchFamily="34" charset="0"/>
                <a:ea typeface="돋움체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Trebuchet MS" pitchFamily="34" charset="0"/>
                <a:ea typeface="돋움체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{</a:t>
            </a:r>
          </a:p>
          <a:p>
            <a:endParaRPr lang="en-US" altLang="ko-KR" dirty="0" smtClean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"Hello World!\n"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printf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"Kim </a:t>
            </a:r>
            <a:r>
              <a:rPr lang="en-US" altLang="ko-KR" dirty="0" err="1">
                <a:solidFill>
                  <a:srgbClr val="A31515"/>
                </a:solidFill>
                <a:latin typeface="Trebuchet MS" pitchFamily="34" charset="0"/>
                <a:ea typeface="돋움체"/>
              </a:rPr>
              <a:t>ChulSoo</a:t>
            </a:r>
            <a:r>
              <a:rPr lang="en-US" altLang="ko-KR" dirty="0">
                <a:solidFill>
                  <a:srgbClr val="A31515"/>
                </a:solidFill>
                <a:latin typeface="Trebuchet MS" pitchFamily="34" charset="0"/>
                <a:ea typeface="돋움체"/>
              </a:rPr>
              <a:t> \n"</a:t>
            </a:r>
            <a:r>
              <a:rPr lang="en-US" altLang="ko-KR" dirty="0">
                <a:solidFill>
                  <a:prstClr val="black"/>
                </a:solidFill>
                <a:latin typeface="Trebuchet MS" pitchFamily="34" charset="0"/>
                <a:ea typeface="돋움체"/>
              </a:rPr>
              <a:t>);</a:t>
            </a:r>
          </a:p>
          <a:p>
            <a:endParaRPr lang="en-US" altLang="ko-KR" dirty="0" smtClean="0">
              <a:solidFill>
                <a:prstClr val="black"/>
              </a:solidFill>
              <a:latin typeface="Trebuchet MS" pitchFamily="34" charset="0"/>
              <a:ea typeface="돋움체"/>
            </a:endParaRP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  return 0;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Trebuchet MS" pitchFamily="34" charset="0"/>
                <a:ea typeface="돋움체"/>
              </a:rPr>
              <a:t>}</a:t>
            </a:r>
            <a:endParaRPr lang="en-US" altLang="ko-KR" dirty="0">
              <a:solidFill>
                <a:prstClr val="black"/>
              </a:solidFill>
              <a:latin typeface="Trebuchet MS" pitchFamily="34" charset="0"/>
              <a:ea typeface="돋움체"/>
            </a:endParaRPr>
          </a:p>
        </p:txBody>
      </p:sp>
      <p:pic>
        <p:nvPicPr>
          <p:cNvPr id="538634" name="Picture 10" descr="MCj0232599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7931" y="1103460"/>
            <a:ext cx="120173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5073" name="_x262754680" descr="EMB000003d0369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62" y="3322504"/>
            <a:ext cx="2689862" cy="21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3842017" y="3596128"/>
            <a:ext cx="2213001" cy="568618"/>
          </a:xfrm>
          <a:custGeom>
            <a:avLst/>
            <a:gdLst>
              <a:gd name="connsiteX0" fmla="*/ 0 w 2213001"/>
              <a:gd name="connsiteY0" fmla="*/ 76840 h 568618"/>
              <a:gd name="connsiteX1" fmla="*/ 61472 w 2213001"/>
              <a:gd name="connsiteY1" fmla="*/ 69156 h 568618"/>
              <a:gd name="connsiteX2" fmla="*/ 107576 w 2213001"/>
              <a:gd name="connsiteY2" fmla="*/ 53788 h 568618"/>
              <a:gd name="connsiteX3" fmla="*/ 176733 w 2213001"/>
              <a:gd name="connsiteY3" fmla="*/ 38420 h 568618"/>
              <a:gd name="connsiteX4" fmla="*/ 322729 w 2213001"/>
              <a:gd name="connsiteY4" fmla="*/ 23052 h 568618"/>
              <a:gd name="connsiteX5" fmla="*/ 614722 w 2213001"/>
              <a:gd name="connsiteY5" fmla="*/ 0 h 568618"/>
              <a:gd name="connsiteX6" fmla="*/ 1014292 w 2213001"/>
              <a:gd name="connsiteY6" fmla="*/ 7684 h 568618"/>
              <a:gd name="connsiteX7" fmla="*/ 1114185 w 2213001"/>
              <a:gd name="connsiteY7" fmla="*/ 38420 h 568618"/>
              <a:gd name="connsiteX8" fmla="*/ 1144921 w 2213001"/>
              <a:gd name="connsiteY8" fmla="*/ 61472 h 568618"/>
              <a:gd name="connsiteX9" fmla="*/ 1198709 w 2213001"/>
              <a:gd name="connsiteY9" fmla="*/ 122944 h 568618"/>
              <a:gd name="connsiteX10" fmla="*/ 1214077 w 2213001"/>
              <a:gd name="connsiteY10" fmla="*/ 176733 h 568618"/>
              <a:gd name="connsiteX11" fmla="*/ 1229445 w 2213001"/>
              <a:gd name="connsiteY11" fmla="*/ 376517 h 568618"/>
              <a:gd name="connsiteX12" fmla="*/ 1260181 w 2213001"/>
              <a:gd name="connsiteY12" fmla="*/ 522514 h 568618"/>
              <a:gd name="connsiteX13" fmla="*/ 1275549 w 2213001"/>
              <a:gd name="connsiteY13" fmla="*/ 545566 h 568618"/>
              <a:gd name="connsiteX14" fmla="*/ 1360074 w 2213001"/>
              <a:gd name="connsiteY14" fmla="*/ 568618 h 568618"/>
              <a:gd name="connsiteX15" fmla="*/ 1629015 w 2213001"/>
              <a:gd name="connsiteY15" fmla="*/ 560934 h 568618"/>
              <a:gd name="connsiteX16" fmla="*/ 1705855 w 2213001"/>
              <a:gd name="connsiteY16" fmla="*/ 553250 h 568618"/>
              <a:gd name="connsiteX17" fmla="*/ 1828800 w 2213001"/>
              <a:gd name="connsiteY17" fmla="*/ 545566 h 568618"/>
              <a:gd name="connsiteX18" fmla="*/ 1905640 w 2213001"/>
              <a:gd name="connsiteY18" fmla="*/ 537882 h 568618"/>
              <a:gd name="connsiteX19" fmla="*/ 2213001 w 2213001"/>
              <a:gd name="connsiteY19" fmla="*/ 537882 h 56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13001" h="568618">
                <a:moveTo>
                  <a:pt x="0" y="76840"/>
                </a:moveTo>
                <a:cubicBezTo>
                  <a:pt x="20491" y="74279"/>
                  <a:pt x="41280" y="73483"/>
                  <a:pt x="61472" y="69156"/>
                </a:cubicBezTo>
                <a:cubicBezTo>
                  <a:pt x="77312" y="65762"/>
                  <a:pt x="91924" y="57962"/>
                  <a:pt x="107576" y="53788"/>
                </a:cubicBezTo>
                <a:cubicBezTo>
                  <a:pt x="130393" y="47703"/>
                  <a:pt x="153478" y="42524"/>
                  <a:pt x="176733" y="38420"/>
                </a:cubicBezTo>
                <a:cubicBezTo>
                  <a:pt x="238298" y="27556"/>
                  <a:pt x="255972" y="32155"/>
                  <a:pt x="322729" y="23052"/>
                </a:cubicBezTo>
                <a:cubicBezTo>
                  <a:pt x="545179" y="-7282"/>
                  <a:pt x="209868" y="14995"/>
                  <a:pt x="614722" y="0"/>
                </a:cubicBezTo>
                <a:cubicBezTo>
                  <a:pt x="747912" y="2561"/>
                  <a:pt x="881249" y="919"/>
                  <a:pt x="1014292" y="7684"/>
                </a:cubicBezTo>
                <a:cubicBezTo>
                  <a:pt x="1025983" y="8278"/>
                  <a:pt x="1100494" y="33856"/>
                  <a:pt x="1114185" y="38420"/>
                </a:cubicBezTo>
                <a:cubicBezTo>
                  <a:pt x="1124430" y="46104"/>
                  <a:pt x="1135197" y="53138"/>
                  <a:pt x="1144921" y="61472"/>
                </a:cubicBezTo>
                <a:cubicBezTo>
                  <a:pt x="1166970" y="80371"/>
                  <a:pt x="1180200" y="99808"/>
                  <a:pt x="1198709" y="122944"/>
                </a:cubicBezTo>
                <a:cubicBezTo>
                  <a:pt x="1203832" y="140874"/>
                  <a:pt x="1210170" y="158500"/>
                  <a:pt x="1214077" y="176733"/>
                </a:cubicBezTo>
                <a:cubicBezTo>
                  <a:pt x="1227337" y="238614"/>
                  <a:pt x="1224350" y="320468"/>
                  <a:pt x="1229445" y="376517"/>
                </a:cubicBezTo>
                <a:cubicBezTo>
                  <a:pt x="1234862" y="436101"/>
                  <a:pt x="1235892" y="473936"/>
                  <a:pt x="1260181" y="522514"/>
                </a:cubicBezTo>
                <a:cubicBezTo>
                  <a:pt x="1264311" y="530774"/>
                  <a:pt x="1267718" y="540672"/>
                  <a:pt x="1275549" y="545566"/>
                </a:cubicBezTo>
                <a:cubicBezTo>
                  <a:pt x="1293900" y="557035"/>
                  <a:pt x="1338134" y="564230"/>
                  <a:pt x="1360074" y="568618"/>
                </a:cubicBezTo>
                <a:lnTo>
                  <a:pt x="1629015" y="560934"/>
                </a:lnTo>
                <a:cubicBezTo>
                  <a:pt x="1654731" y="559791"/>
                  <a:pt x="1680190" y="555224"/>
                  <a:pt x="1705855" y="553250"/>
                </a:cubicBezTo>
                <a:cubicBezTo>
                  <a:pt x="1746796" y="550101"/>
                  <a:pt x="1787859" y="548715"/>
                  <a:pt x="1828800" y="545566"/>
                </a:cubicBezTo>
                <a:cubicBezTo>
                  <a:pt x="1854465" y="543592"/>
                  <a:pt x="1879904" y="538397"/>
                  <a:pt x="1905640" y="537882"/>
                </a:cubicBezTo>
                <a:cubicBezTo>
                  <a:pt x="2008073" y="535833"/>
                  <a:pt x="2110547" y="537882"/>
                  <a:pt x="2213001" y="53788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91840" y="3167640"/>
              <a:ext cx="4840200" cy="167904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2480" y="3158280"/>
                <a:ext cx="4858920" cy="1697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73"/>
    </mc:Choice>
    <mc:Fallback xmlns="">
      <p:transition spd="slow" advTm="38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 </a:t>
            </a:r>
            <a:r>
              <a:rPr lang="en-US" altLang="ko-KR" sz="3600" dirty="0">
                <a:latin typeface="+mj-ea"/>
              </a:rPr>
              <a:t>#2</a:t>
            </a:r>
          </a:p>
        </p:txBody>
      </p:sp>
      <p:sp>
        <p:nvSpPr>
          <p:cNvPr id="495622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제작하여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6097" name="_x262755480" descr="EMB000003d0369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46" y="2270631"/>
            <a:ext cx="4295374" cy="342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3"/>
    </mc:Choice>
    <mc:Fallback xmlns="">
      <p:transition spd="slow" advTm="6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응용 프로그램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역시 문장들은 순차적으로 수행된다는 점을 이용한다</a:t>
            </a:r>
            <a:r>
              <a:rPr lang="en-US" altLang="ko-KR" dirty="0">
                <a:latin typeface="굴림" panose="020B0600000101010101" pitchFamily="50" charset="-127"/>
              </a:rPr>
              <a:t>.</a:t>
            </a: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034055" y="2472566"/>
            <a:ext cx="4205287" cy="3375025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 smtClean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 smtClean="0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#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include 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&lt;stdio.h&gt;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int 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main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(void)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{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printf(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"3 X 1 = 3\n");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2 = 6\n");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latin typeface="Trebuchet MS" pitchFamily="34" charset="0"/>
                <a:ea typeface="굴림" pitchFamily="50" charset="-127"/>
              </a:rPr>
              <a:t>printf</a:t>
            </a: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("3 X 3 = 9\n");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endParaRPr kumimoji="1" lang="en-US" altLang="ko-KR" noProof="1">
              <a:solidFill>
                <a:srgbClr val="800000"/>
              </a:solidFill>
              <a:latin typeface="Trebuchet MS" pitchFamily="34" charset="0"/>
              <a:ea typeface="굴림" pitchFamily="50" charset="-127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800000"/>
                </a:solidFill>
                <a:latin typeface="Trebuchet MS" pitchFamily="34" charset="0"/>
                <a:ea typeface="굴림" pitchFamily="50" charset="-127"/>
              </a:rPr>
              <a:t>	</a:t>
            </a: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return 0;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noProof="1">
                <a:solidFill>
                  <a:srgbClr val="0000FF"/>
                </a:solidFill>
                <a:latin typeface="Trebuchet MS" pitchFamily="34" charset="0"/>
                <a:ea typeface="굴림" pitchFamily="50" charset="-127"/>
              </a:rPr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 flipH="1">
            <a:off x="3565875" y="4071865"/>
            <a:ext cx="2597205" cy="376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직선 화살표 연결선 5"/>
          <p:cNvCxnSpPr/>
          <p:nvPr/>
        </p:nvCxnSpPr>
        <p:spPr bwMode="auto">
          <a:xfrm flipH="1">
            <a:off x="3565877" y="3974091"/>
            <a:ext cx="2597203" cy="194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232235" y="3650926"/>
            <a:ext cx="2533813" cy="646331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개의</a:t>
            </a:r>
            <a:r>
              <a:rPr lang="en-US" altLang="ko-KR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문장은 순차적으로 실행된다</a:t>
            </a:r>
            <a:r>
              <a:rPr lang="en-US" altLang="ko-KR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3565877" y="4168756"/>
            <a:ext cx="2666358" cy="607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0920" y="4114800"/>
              <a:ext cx="2136240" cy="74484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1560" y="4105440"/>
                <a:ext cx="2154960" cy="763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3"/>
    </mc:Choice>
    <mc:Fallback xmlns="">
      <p:transition spd="slow" advTm="19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화면에 새로운 줄을 만드는데 사용되는 특수한 기호는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“사과”</a:t>
            </a:r>
            <a:r>
              <a:rPr lang="en-US" altLang="ko-KR" dirty="0"/>
              <a:t>, “</a:t>
            </a:r>
            <a:r>
              <a:rPr lang="ko-KR" altLang="en-US" dirty="0"/>
              <a:t>오렌지”</a:t>
            </a:r>
            <a:r>
              <a:rPr lang="en-US" altLang="ko-KR" dirty="0"/>
              <a:t>, “</a:t>
            </a:r>
            <a:r>
              <a:rPr lang="ko-KR" altLang="en-US" dirty="0"/>
              <a:t>포도”를 한 줄에 하나씩 출력하는 프로그램을 작성하여 보자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구구단 </a:t>
            </a:r>
            <a:r>
              <a:rPr lang="en-US" altLang="ko-KR" dirty="0"/>
              <a:t>3</a:t>
            </a:r>
            <a:r>
              <a:rPr lang="ko-KR" altLang="en-US" dirty="0"/>
              <a:t>단 전체를 출력하는 프로그램을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8600" y="2253240"/>
              <a:ext cx="856080" cy="3960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240" y="2243880"/>
                <a:ext cx="874800" cy="58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66"/>
    </mc:Choice>
    <mc:Fallback xmlns="">
      <p:transition spd="slow" advTm="7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간단한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계산을 해보자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덧셈과 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 계산을 하는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6" y="2676039"/>
            <a:ext cx="8045542" cy="1487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0680" y="4023360"/>
              <a:ext cx="451080" cy="3960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1320" y="4014000"/>
                <a:ext cx="469800" cy="58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4"/>
    </mc:Choice>
    <mc:Fallback xmlns="">
      <p:transition spd="slow" advTm="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latin typeface="+mj-ea"/>
              </a:rPr>
              <a:t>s</a:t>
            </a:r>
            <a:r>
              <a:rPr lang="en-US" altLang="ko-KR" sz="3600" dirty="0" smtClean="0">
                <a:latin typeface="+mj-ea"/>
              </a:rPr>
              <a:t>olution</a:t>
            </a:r>
            <a:r>
              <a:rPr lang="ko-KR" altLang="en-US" sz="3600" dirty="0" smtClean="0">
                <a:latin typeface="+mj-ea"/>
              </a:rPr>
              <a:t>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705582" y="1691331"/>
            <a:ext cx="8060466" cy="3599760"/>
          </a:xfrm>
          <a:prstGeom prst="rect">
            <a:avLst/>
          </a:prstGeom>
          <a:solidFill>
            <a:srgbClr val="FFFF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main(void)</a:t>
            </a:r>
          </a:p>
          <a:p>
            <a:r>
              <a:rPr lang="en-US" altLang="ko-KR" dirty="0"/>
              <a:t>{</a:t>
            </a:r>
          </a:p>
          <a:p>
            <a:r>
              <a:rPr lang="pt-BR" altLang="ko-KR" dirty="0" smtClean="0"/>
              <a:t>	printf</a:t>
            </a:r>
            <a:r>
              <a:rPr lang="pt-BR" altLang="ko-KR" dirty="0"/>
              <a:t>("2+5=%d\n", 2 + 3);</a:t>
            </a:r>
          </a:p>
          <a:p>
            <a:r>
              <a:rPr lang="pt-BR" altLang="ko-KR" dirty="0" smtClean="0"/>
              <a:t>	printf</a:t>
            </a:r>
            <a:r>
              <a:rPr lang="pt-BR" altLang="ko-KR" dirty="0"/>
              <a:t>("2-3=%d\n", 2 - 3);</a:t>
            </a:r>
          </a:p>
          <a:p>
            <a:r>
              <a:rPr lang="pt-BR" altLang="ko-KR" dirty="0" smtClean="0"/>
              <a:t>	printf</a:t>
            </a:r>
            <a:r>
              <a:rPr lang="pt-BR" altLang="ko-KR" dirty="0"/>
              <a:t>("2*3=%d\n", 2 * 3);</a:t>
            </a:r>
          </a:p>
          <a:p>
            <a:r>
              <a:rPr lang="pt-BR" altLang="ko-KR" dirty="0" smtClean="0"/>
              <a:t>	printf</a:t>
            </a:r>
            <a:r>
              <a:rPr lang="pt-BR" altLang="ko-KR" dirty="0"/>
              <a:t>("2/3=%d\n", 2 / 3);</a:t>
            </a:r>
          </a:p>
          <a:p>
            <a:r>
              <a:rPr lang="en-US" altLang="ko-KR" dirty="0" smtClean="0"/>
              <a:t>	return </a:t>
            </a:r>
            <a:r>
              <a:rPr lang="en-US" altLang="ko-KR" dirty="0"/>
              <a:t>0;</a:t>
            </a:r>
          </a:p>
          <a:p>
            <a:r>
              <a:rPr lang="en-US" altLang="ko-KR" dirty="0"/>
              <a:t>}</a:t>
            </a:r>
            <a:endParaRPr kumimoji="1" lang="ko-KR" altLang="en-US" dirty="0">
              <a:solidFill>
                <a:srgbClr val="0000FF"/>
              </a:solidFill>
              <a:latin typeface="Trebuchet MS" pitchFamily="34" charset="0"/>
              <a:ea typeface="굴림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3120" y="3108960"/>
              <a:ext cx="300600" cy="1980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3760" y="3099600"/>
                <a:ext cx="319320" cy="38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5"/>
    </mc:Choice>
    <mc:Fallback xmlns="">
      <p:transition spd="slow" advTm="20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 수정 및 디버깅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</a:rPr>
              <a:t>컴파일이나 실행 시에 오류가 발생할 수 있다</a:t>
            </a:r>
            <a:r>
              <a:rPr lang="en-US" altLang="ko-KR" dirty="0" smtClean="0">
                <a:latin typeface="굴림" panose="020B0600000101010101" pitchFamily="50" charset="-127"/>
              </a:rPr>
              <a:t>.</a:t>
            </a: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</a:rPr>
              <a:t>에러와 경고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에러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(error): </a:t>
            </a:r>
            <a:r>
              <a:rPr lang="ko-KR" altLang="en-US" dirty="0">
                <a:latin typeface="굴림" panose="020B0600000101010101" pitchFamily="50" charset="-127"/>
              </a:rPr>
              <a:t>심각한 오류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경고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(warning): </a:t>
            </a:r>
            <a:r>
              <a:rPr lang="ko-KR" altLang="en-US" dirty="0">
                <a:latin typeface="굴림" panose="020B0600000101010101" pitchFamily="50" charset="-127"/>
              </a:rPr>
              <a:t>경미한 오류</a:t>
            </a: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59" y="3608841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0640" y="901440"/>
              <a:ext cx="3755880" cy="291996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280" y="892080"/>
                <a:ext cx="3774600" cy="2938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20"/>
    </mc:Choice>
    <mc:Fallback xmlns="">
      <p:transition spd="slow" advTm="124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</a:rPr>
              <a:t>오류의 종류</a:t>
            </a:r>
            <a:endParaRPr lang="ko-KR" altLang="en-US" dirty="0">
              <a:latin typeface="+mj-ea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latin typeface="굴림" panose="020B0600000101010101" pitchFamily="50" charset="-127"/>
              </a:rPr>
              <a:t>오류의 </a:t>
            </a:r>
            <a:r>
              <a:rPr lang="ko-KR" altLang="en-US" dirty="0">
                <a:latin typeface="굴림" panose="020B0600000101010101" pitchFamily="50" charset="-127"/>
              </a:rPr>
              <a:t>종류</a:t>
            </a: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컴파일 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대부분 문법적인 오류 </a:t>
            </a:r>
            <a:endParaRPr lang="en-US" altLang="ko-KR" dirty="0" smtClean="0">
              <a:latin typeface="굴림" panose="020B0600000101010101" pitchFamily="50" charset="-127"/>
            </a:endParaRPr>
          </a:p>
          <a:p>
            <a:pPr lvl="1"/>
            <a:endParaRPr lang="en-US" altLang="ko-KR" dirty="0" smtClean="0">
              <a:latin typeface="굴림" panose="020B0600000101010101" pitchFamily="50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굴림" panose="020B0600000101010101" pitchFamily="50" charset="-127"/>
              </a:rPr>
              <a:t>실행 </a:t>
            </a: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시간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실행 중에 </a:t>
            </a:r>
            <a:r>
              <a:rPr lang="en-US" altLang="ko-KR" dirty="0">
                <a:latin typeface="굴림" panose="020B0600000101010101" pitchFamily="50" charset="-127"/>
              </a:rPr>
              <a:t>0</a:t>
            </a:r>
            <a:r>
              <a:rPr lang="ko-KR" altLang="en-US" dirty="0">
                <a:latin typeface="굴림" panose="020B0600000101010101" pitchFamily="50" charset="-127"/>
              </a:rPr>
              <a:t>으로 나누는 연산 같은 오류 </a:t>
            </a:r>
            <a:endParaRPr lang="en-US" altLang="ko-KR" dirty="0" smtClean="0">
              <a:latin typeface="굴림" panose="020B0600000101010101" pitchFamily="50" charset="-127"/>
            </a:endParaRPr>
          </a:p>
          <a:p>
            <a:pPr lvl="2"/>
            <a:endParaRPr lang="ko-KR" altLang="en-US" dirty="0">
              <a:latin typeface="굴림" panose="020B0600000101010101" pitchFamily="50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논리 오류</a:t>
            </a:r>
            <a:r>
              <a:rPr lang="en-US" altLang="ko-KR" dirty="0">
                <a:latin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</a:rPr>
              <a:t>논리적으로 잘못되어서 결과가 의도했던 대로 나오지 않는 오류 </a:t>
            </a:r>
          </a:p>
          <a:p>
            <a:endParaRPr lang="ko-KR" altLang="en-US" dirty="0">
              <a:latin typeface="굴림" panose="020B0600000101010101" pitchFamily="50" charset="-127"/>
            </a:endParaRPr>
          </a:p>
          <a:p>
            <a:pPr lvl="1"/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497675" name="Picture 11" descr="MCj0078790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60" y="4231249"/>
            <a:ext cx="1336675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8840" y="2383920"/>
              <a:ext cx="5003640" cy="90180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9480" y="2374560"/>
                <a:ext cx="5022360" cy="920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2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62"/>
    </mc:Choice>
    <mc:Fallback xmlns="">
      <p:transition spd="slow" advTm="40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작업 지시서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95" y="2044916"/>
            <a:ext cx="8305153" cy="3018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06200" y="3501000"/>
              <a:ext cx="150480" cy="489960"/>
            </p14:xfrm>
          </p:contentPart>
        </mc:Choice>
        <mc:Fallback xmlns=""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6840" y="3491640"/>
                <a:ext cx="169200" cy="508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24"/>
    </mc:Choice>
    <mc:Fallback xmlns="">
      <p:transition spd="slow" advTm="2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오류 수정 과정</a:t>
            </a:r>
          </a:p>
        </p:txBody>
      </p:sp>
      <p:grpSp>
        <p:nvGrpSpPr>
          <p:cNvPr id="498692" name="Group 4"/>
          <p:cNvGrpSpPr>
            <a:grpSpLocks/>
          </p:cNvGrpSpPr>
          <p:nvPr/>
        </p:nvGrpSpPr>
        <p:grpSpPr bwMode="auto">
          <a:xfrm>
            <a:off x="1130300" y="1887538"/>
            <a:ext cx="6518275" cy="4408487"/>
            <a:chOff x="749" y="454"/>
            <a:chExt cx="5034" cy="3521"/>
          </a:xfrm>
        </p:grpSpPr>
        <p:pic>
          <p:nvPicPr>
            <p:cNvPr id="498693" name="Picture 5" descr="MCj0378845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1071"/>
              <a:ext cx="1406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8694" name="Text Box 6"/>
            <p:cNvSpPr txBox="1">
              <a:spLocks noChangeArrowheads="1"/>
            </p:cNvSpPr>
            <p:nvPr/>
          </p:nvSpPr>
          <p:spPr bwMode="auto">
            <a:xfrm>
              <a:off x="4762" y="1344"/>
              <a:ext cx="64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en-US" altLang="ko-KR" sz="1200" b="1">
                  <a:solidFill>
                    <a:srgbClr val="FF0066"/>
                  </a:solidFill>
                  <a:latin typeface="Lucida Console" pitchFamily="49" charset="0"/>
                  <a:ea typeface="굴림" pitchFamily="50" charset="-127"/>
                </a:rPr>
                <a:t>ERROR!!</a:t>
              </a:r>
            </a:p>
          </p:txBody>
        </p:sp>
        <p:sp>
          <p:nvSpPr>
            <p:cNvPr id="498695" name="AutoShape 7"/>
            <p:cNvSpPr>
              <a:spLocks noChangeArrowheads="1"/>
            </p:cNvSpPr>
            <p:nvPr/>
          </p:nvSpPr>
          <p:spPr bwMode="auto">
            <a:xfrm>
              <a:off x="749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소스파일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test.c</a:t>
              </a:r>
            </a:p>
          </p:txBody>
        </p:sp>
        <p:sp>
          <p:nvSpPr>
            <p:cNvPr id="498696" name="AutoShape 8"/>
            <p:cNvSpPr>
              <a:spLocks noChangeArrowheads="1"/>
            </p:cNvSpPr>
            <p:nvPr/>
          </p:nvSpPr>
          <p:spPr bwMode="auto">
            <a:xfrm>
              <a:off x="2032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오브젝트</a:t>
              </a:r>
            </a:p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파일</a:t>
              </a: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test.obj</a:t>
              </a:r>
            </a:p>
          </p:txBody>
        </p:sp>
        <p:sp>
          <p:nvSpPr>
            <p:cNvPr id="498697" name="AutoShape 9"/>
            <p:cNvSpPr>
              <a:spLocks noChangeArrowheads="1"/>
            </p:cNvSpPr>
            <p:nvPr/>
          </p:nvSpPr>
          <p:spPr bwMode="auto">
            <a:xfrm>
              <a:off x="3257" y="1026"/>
              <a:ext cx="635" cy="1361"/>
            </a:xfrm>
            <a:prstGeom prst="foldedCorner">
              <a:avLst>
                <a:gd name="adj" fmla="val 125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실행파일</a:t>
              </a:r>
            </a:p>
            <a:p>
              <a:pPr algn="ctr" eaLnBrk="1" latinLnBrk="1" hangingPunct="1"/>
              <a:endParaRPr kumimoji="1" lang="ko-KR" altLang="en-US" sz="1600">
                <a:latin typeface="새굴림" pitchFamily="18" charset="-127"/>
                <a:ea typeface="새굴림" pitchFamily="18" charset="-127"/>
              </a:endParaRPr>
            </a:p>
            <a:p>
              <a:pPr algn="ctr" eaLnBrk="1" latinLnBrk="1" hangingPunct="1"/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test.exe</a:t>
              </a:r>
            </a:p>
          </p:txBody>
        </p:sp>
        <p:sp>
          <p:nvSpPr>
            <p:cNvPr id="498698" name="AutoShape 10"/>
            <p:cNvSpPr>
              <a:spLocks noChangeArrowheads="1"/>
            </p:cNvSpPr>
            <p:nvPr/>
          </p:nvSpPr>
          <p:spPr bwMode="auto">
            <a:xfrm>
              <a:off x="2744" y="1480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699" name="Text Box 11"/>
            <p:cNvSpPr txBox="1">
              <a:spLocks noChangeArrowheads="1"/>
            </p:cNvSpPr>
            <p:nvPr/>
          </p:nvSpPr>
          <p:spPr bwMode="auto">
            <a:xfrm>
              <a:off x="1372" y="454"/>
              <a:ext cx="770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컴파일러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(compiler)</a:t>
              </a:r>
            </a:p>
          </p:txBody>
        </p:sp>
        <p:sp>
          <p:nvSpPr>
            <p:cNvPr id="498700" name="AutoShape 12"/>
            <p:cNvSpPr>
              <a:spLocks noChangeArrowheads="1"/>
            </p:cNvSpPr>
            <p:nvPr/>
          </p:nvSpPr>
          <p:spPr bwMode="auto">
            <a:xfrm>
              <a:off x="3983" y="1480"/>
              <a:ext cx="439" cy="409"/>
            </a:xfrm>
            <a:prstGeom prst="rightArrow">
              <a:avLst>
                <a:gd name="adj1" fmla="val 50000"/>
                <a:gd name="adj2" fmla="val 26834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1" name="Line 13"/>
            <p:cNvSpPr>
              <a:spLocks noChangeShapeType="1"/>
            </p:cNvSpPr>
            <p:nvPr/>
          </p:nvSpPr>
          <p:spPr bwMode="auto">
            <a:xfrm>
              <a:off x="1688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2" name="Line 14"/>
            <p:cNvSpPr>
              <a:spLocks noChangeShapeType="1"/>
            </p:cNvSpPr>
            <p:nvPr/>
          </p:nvSpPr>
          <p:spPr bwMode="auto">
            <a:xfrm>
              <a:off x="2925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3" name="Text Box 15"/>
            <p:cNvSpPr txBox="1">
              <a:spLocks noChangeArrowheads="1"/>
            </p:cNvSpPr>
            <p:nvPr/>
          </p:nvSpPr>
          <p:spPr bwMode="auto">
            <a:xfrm>
              <a:off x="2676" y="454"/>
              <a:ext cx="535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링커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(linker)</a:t>
              </a:r>
            </a:p>
          </p:txBody>
        </p:sp>
        <p:sp>
          <p:nvSpPr>
            <p:cNvPr id="498704" name="Text Box 16"/>
            <p:cNvSpPr txBox="1">
              <a:spLocks noChangeArrowheads="1"/>
            </p:cNvSpPr>
            <p:nvPr/>
          </p:nvSpPr>
          <p:spPr bwMode="auto">
            <a:xfrm>
              <a:off x="3847" y="454"/>
              <a:ext cx="741" cy="4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실행</a:t>
              </a:r>
            </a:p>
            <a:p>
              <a:pPr eaLnBrk="1" latinLnBrk="1" hangingPunct="1"/>
              <a:r>
                <a:rPr kumimoji="1" lang="en-US" altLang="ko-KR" sz="1600">
                  <a:solidFill>
                    <a:srgbClr val="FF0000"/>
                  </a:solidFill>
                  <a:latin typeface="Monotype Corsiva" pitchFamily="66" charset="0"/>
                  <a:ea typeface="새굴림" pitchFamily="18" charset="-127"/>
                </a:rPr>
                <a:t>(execution)</a:t>
              </a:r>
            </a:p>
          </p:txBody>
        </p:sp>
        <p:sp>
          <p:nvSpPr>
            <p:cNvPr id="498705" name="Line 17"/>
            <p:cNvSpPr>
              <a:spLocks noChangeShapeType="1"/>
            </p:cNvSpPr>
            <p:nvPr/>
          </p:nvSpPr>
          <p:spPr bwMode="auto">
            <a:xfrm>
              <a:off x="4171" y="890"/>
              <a:ext cx="0" cy="6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8706" name="AutoShape 18"/>
            <p:cNvSpPr>
              <a:spLocks noChangeArrowheads="1"/>
            </p:cNvSpPr>
            <p:nvPr/>
          </p:nvSpPr>
          <p:spPr bwMode="auto">
            <a:xfrm>
              <a:off x="1519" y="1525"/>
              <a:ext cx="409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7" name="AutoShape 19"/>
            <p:cNvSpPr>
              <a:spLocks noChangeArrowheads="1"/>
            </p:cNvSpPr>
            <p:nvPr/>
          </p:nvSpPr>
          <p:spPr bwMode="auto">
            <a:xfrm>
              <a:off x="1565" y="1842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8" name="AutoShape 20"/>
            <p:cNvSpPr>
              <a:spLocks noChangeArrowheads="1"/>
            </p:cNvSpPr>
            <p:nvPr/>
          </p:nvSpPr>
          <p:spPr bwMode="auto">
            <a:xfrm>
              <a:off x="2744" y="1797"/>
              <a:ext cx="317" cy="952"/>
            </a:xfrm>
            <a:prstGeom prst="downArrow">
              <a:avLst>
                <a:gd name="adj1" fmla="val 50000"/>
                <a:gd name="adj2" fmla="val 75079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09" name="Text Box 21"/>
            <p:cNvSpPr txBox="1">
              <a:spLocks noChangeArrowheads="1"/>
            </p:cNvSpPr>
            <p:nvPr/>
          </p:nvSpPr>
          <p:spPr bwMode="auto">
            <a:xfrm>
              <a:off x="4600" y="2750"/>
              <a:ext cx="1172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실행 시간 오류</a:t>
              </a:r>
            </a:p>
          </p:txBody>
        </p:sp>
        <p:sp>
          <p:nvSpPr>
            <p:cNvPr id="498710" name="AutoShape 22"/>
            <p:cNvSpPr>
              <a:spLocks noChangeArrowheads="1"/>
            </p:cNvSpPr>
            <p:nvPr/>
          </p:nvSpPr>
          <p:spPr bwMode="auto">
            <a:xfrm>
              <a:off x="4921" y="2024"/>
              <a:ext cx="317" cy="726"/>
            </a:xfrm>
            <a:prstGeom prst="downArrow">
              <a:avLst>
                <a:gd name="adj1" fmla="val 50000"/>
                <a:gd name="adj2" fmla="val 57256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1" name="Text Box 23"/>
            <p:cNvSpPr txBox="1">
              <a:spLocks noChangeArrowheads="1"/>
            </p:cNvSpPr>
            <p:nvPr/>
          </p:nvSpPr>
          <p:spPr bwMode="auto">
            <a:xfrm>
              <a:off x="4713" y="2991"/>
              <a:ext cx="811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논리 오류</a:t>
              </a:r>
            </a:p>
          </p:txBody>
        </p:sp>
        <p:sp>
          <p:nvSpPr>
            <p:cNvPr id="498712" name="Text Box 24"/>
            <p:cNvSpPr txBox="1">
              <a:spLocks noChangeArrowheads="1"/>
            </p:cNvSpPr>
            <p:nvPr/>
          </p:nvSpPr>
          <p:spPr bwMode="auto">
            <a:xfrm>
              <a:off x="1905" y="2826"/>
              <a:ext cx="1327" cy="26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ko-KR" altLang="en-US" sz="1600" b="1">
                  <a:solidFill>
                    <a:srgbClr val="FF0066"/>
                  </a:solidFill>
                  <a:latin typeface="새굴림" pitchFamily="18" charset="-127"/>
                  <a:ea typeface="새굴림" pitchFamily="18" charset="-127"/>
                </a:rPr>
                <a:t>컴파일 시간 오류</a:t>
              </a:r>
            </a:p>
          </p:txBody>
        </p:sp>
        <p:sp>
          <p:nvSpPr>
            <p:cNvPr id="498713" name="AutoShape 25"/>
            <p:cNvSpPr>
              <a:spLocks noChangeArrowheads="1"/>
            </p:cNvSpPr>
            <p:nvPr/>
          </p:nvSpPr>
          <p:spPr bwMode="auto">
            <a:xfrm flipH="1" flipV="1">
              <a:off x="884" y="3158"/>
              <a:ext cx="1588" cy="317"/>
            </a:xfrm>
            <a:prstGeom prst="curvedDownArrow">
              <a:avLst>
                <a:gd name="adj1" fmla="val 39565"/>
                <a:gd name="adj2" fmla="val 139755"/>
                <a:gd name="adj3" fmla="val 33333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8714" name="AutoShape 26"/>
            <p:cNvSpPr>
              <a:spLocks noChangeArrowheads="1"/>
            </p:cNvSpPr>
            <p:nvPr/>
          </p:nvSpPr>
          <p:spPr bwMode="auto">
            <a:xfrm flipH="1" flipV="1">
              <a:off x="793" y="3249"/>
              <a:ext cx="4219" cy="726"/>
            </a:xfrm>
            <a:prstGeom prst="curvedDownArrow">
              <a:avLst>
                <a:gd name="adj1" fmla="val 11838"/>
                <a:gd name="adj2" fmla="val 86793"/>
                <a:gd name="adj3" fmla="val 14190"/>
              </a:avLst>
            </a:prstGeom>
            <a:solidFill>
              <a:srgbClr val="FF9933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4240" y="3794760"/>
              <a:ext cx="6231240" cy="169848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880" y="3785400"/>
                <a:ext cx="6249960" cy="1717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79"/>
    </mc:Choice>
    <mc:Fallback xmlns="">
      <p:transition spd="slow" advTm="28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오류 </a:t>
            </a:r>
            <a:r>
              <a:rPr lang="en-US" altLang="ko-KR" dirty="0">
                <a:latin typeface="+mj-ea"/>
              </a:rPr>
              <a:t>#1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1" y="1704513"/>
            <a:ext cx="8153400" cy="49033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3680" y="3278880"/>
              <a:ext cx="6303240" cy="248220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4320" y="3269520"/>
                <a:ext cx="6321960" cy="2500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25"/>
    </mc:Choice>
    <mc:Fallback xmlns="">
      <p:transition spd="slow" advTm="20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오류</a:t>
            </a:r>
            <a:r>
              <a:rPr lang="en-US" altLang="ko-KR" dirty="0" smtClean="0"/>
              <a:t>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51" y="1459544"/>
            <a:ext cx="8343862" cy="500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8440" y="940680"/>
              <a:ext cx="5114160" cy="478764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080" y="931320"/>
                <a:ext cx="5132880" cy="480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26"/>
    </mc:Choice>
    <mc:Fallback xmlns="">
      <p:transition spd="slow" advTm="9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오류</a:t>
            </a:r>
            <a:r>
              <a:rPr lang="en-US" altLang="ko-KR" dirty="0" smtClean="0"/>
              <a:t> #3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4"/>
          <a:stretch>
            <a:fillRect/>
          </a:stretch>
        </p:blipFill>
        <p:spPr>
          <a:xfrm>
            <a:off x="506028" y="1768875"/>
            <a:ext cx="8081858" cy="4791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4280" y="3441960"/>
              <a:ext cx="2978640" cy="21556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4920" y="3432600"/>
                <a:ext cx="2997360" cy="2174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22"/>
    </mc:Choice>
    <mc:Fallback xmlns="">
      <p:transition spd="slow" advTm="84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05863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다음과 같은 출력을 가지는 프로그램을 작성하여 보자</a:t>
            </a:r>
            <a:r>
              <a:rPr lang="en-US" altLang="ko-KR"/>
              <a:t>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9169" name="_x262754360" descr="EMB000003d036a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85" y="2186108"/>
            <a:ext cx="4379900" cy="349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4"/>
    </mc:Choice>
    <mc:Fallback xmlns="">
      <p:transition spd="slow" advTm="13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오류가 존재하는 프로그램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06883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"Hey!"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Morning"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);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06886" name="AutoShape 6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줄이</a:t>
            </a:r>
            <a:r>
              <a:rPr lang="en-US" altLang="ko-KR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바뀌지 않았음</a:t>
            </a:r>
            <a:r>
              <a:rPr lang="en-US" altLang="ko-KR" dirty="0" smtClean="0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</a:t>
            </a:r>
            <a:endParaRPr lang="en-US" altLang="ko-KR" dirty="0">
              <a:solidFill>
                <a:schemeClr val="tx2"/>
              </a:solidFill>
              <a:latin typeface="Trebuchet MS" pitchFamily="34" charset="0"/>
              <a:ea typeface="HY엽서L" pitchFamily="18" charset="-127"/>
            </a:endParaRPr>
          </a:p>
        </p:txBody>
      </p:sp>
      <p:sp>
        <p:nvSpPr>
          <p:cNvPr id="506889" name="Freeform 9"/>
          <p:cNvSpPr>
            <a:spLocks/>
          </p:cNvSpPr>
          <p:nvPr/>
        </p:nvSpPr>
        <p:spPr bwMode="auto">
          <a:xfrm>
            <a:off x="3788602" y="1947862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0193" name="_x262754840" descr="EMB000003d036a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66" y="3713121"/>
            <a:ext cx="3355215" cy="26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 bwMode="auto">
          <a:xfrm>
            <a:off x="7422776" y="2612571"/>
            <a:ext cx="706932" cy="1691360"/>
          </a:xfrm>
          <a:custGeom>
            <a:avLst/>
            <a:gdLst>
              <a:gd name="connsiteX0" fmla="*/ 53789 w 706932"/>
              <a:gd name="connsiteY0" fmla="*/ 0 h 1691360"/>
              <a:gd name="connsiteX1" fmla="*/ 130629 w 706932"/>
              <a:gd name="connsiteY1" fmla="*/ 38421 h 1691360"/>
              <a:gd name="connsiteX2" fmla="*/ 161365 w 706932"/>
              <a:gd name="connsiteY2" fmla="*/ 69157 h 1691360"/>
              <a:gd name="connsiteX3" fmla="*/ 253574 w 706932"/>
              <a:gd name="connsiteY3" fmla="*/ 145997 h 1691360"/>
              <a:gd name="connsiteX4" fmla="*/ 291994 w 706932"/>
              <a:gd name="connsiteY4" fmla="*/ 199785 h 1691360"/>
              <a:gd name="connsiteX5" fmla="*/ 384202 w 706932"/>
              <a:gd name="connsiteY5" fmla="*/ 291994 h 1691360"/>
              <a:gd name="connsiteX6" fmla="*/ 422622 w 706932"/>
              <a:gd name="connsiteY6" fmla="*/ 353466 h 1691360"/>
              <a:gd name="connsiteX7" fmla="*/ 522515 w 706932"/>
              <a:gd name="connsiteY7" fmla="*/ 476411 h 1691360"/>
              <a:gd name="connsiteX8" fmla="*/ 568619 w 706932"/>
              <a:gd name="connsiteY8" fmla="*/ 553251 h 1691360"/>
              <a:gd name="connsiteX9" fmla="*/ 660827 w 706932"/>
              <a:gd name="connsiteY9" fmla="*/ 691563 h 1691360"/>
              <a:gd name="connsiteX10" fmla="*/ 691563 w 706932"/>
              <a:gd name="connsiteY10" fmla="*/ 760720 h 1691360"/>
              <a:gd name="connsiteX11" fmla="*/ 699248 w 706932"/>
              <a:gd name="connsiteY11" fmla="*/ 783772 h 1691360"/>
              <a:gd name="connsiteX12" fmla="*/ 706932 w 706932"/>
              <a:gd name="connsiteY12" fmla="*/ 852928 h 1691360"/>
              <a:gd name="connsiteX13" fmla="*/ 691563 w 706932"/>
              <a:gd name="connsiteY13" fmla="*/ 1014293 h 1691360"/>
              <a:gd name="connsiteX14" fmla="*/ 668511 w 706932"/>
              <a:gd name="connsiteY14" fmla="*/ 1091133 h 1691360"/>
              <a:gd name="connsiteX15" fmla="*/ 637775 w 706932"/>
              <a:gd name="connsiteY15" fmla="*/ 1137237 h 1691360"/>
              <a:gd name="connsiteX16" fmla="*/ 607039 w 706932"/>
              <a:gd name="connsiteY16" fmla="*/ 1198710 h 1691360"/>
              <a:gd name="connsiteX17" fmla="*/ 583987 w 706932"/>
              <a:gd name="connsiteY17" fmla="*/ 1252498 h 1691360"/>
              <a:gd name="connsiteX18" fmla="*/ 560935 w 706932"/>
              <a:gd name="connsiteY18" fmla="*/ 1275550 h 1691360"/>
              <a:gd name="connsiteX19" fmla="*/ 545567 w 706932"/>
              <a:gd name="connsiteY19" fmla="*/ 1298602 h 1691360"/>
              <a:gd name="connsiteX20" fmla="*/ 491779 w 706932"/>
              <a:gd name="connsiteY20" fmla="*/ 1344706 h 1691360"/>
              <a:gd name="connsiteX21" fmla="*/ 422622 w 706932"/>
              <a:gd name="connsiteY21" fmla="*/ 1421547 h 1691360"/>
              <a:gd name="connsiteX22" fmla="*/ 361150 w 706932"/>
              <a:gd name="connsiteY22" fmla="*/ 1467651 h 1691360"/>
              <a:gd name="connsiteX23" fmla="*/ 338098 w 706932"/>
              <a:gd name="connsiteY23" fmla="*/ 1483019 h 1691360"/>
              <a:gd name="connsiteX24" fmla="*/ 276626 w 706932"/>
              <a:gd name="connsiteY24" fmla="*/ 1529123 h 1691360"/>
              <a:gd name="connsiteX25" fmla="*/ 238206 w 706932"/>
              <a:gd name="connsiteY25" fmla="*/ 1567543 h 1691360"/>
              <a:gd name="connsiteX26" fmla="*/ 199785 w 706932"/>
              <a:gd name="connsiteY26" fmla="*/ 1605963 h 1691360"/>
              <a:gd name="connsiteX27" fmla="*/ 145997 w 706932"/>
              <a:gd name="connsiteY27" fmla="*/ 1644384 h 1691360"/>
              <a:gd name="connsiteX28" fmla="*/ 122945 w 706932"/>
              <a:gd name="connsiteY28" fmla="*/ 1667436 h 1691360"/>
              <a:gd name="connsiteX29" fmla="*/ 76841 w 706932"/>
              <a:gd name="connsiteY29" fmla="*/ 1690488 h 1691360"/>
              <a:gd name="connsiteX30" fmla="*/ 0 w 706932"/>
              <a:gd name="connsiteY30" fmla="*/ 1690488 h 16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6932" h="1691360">
                <a:moveTo>
                  <a:pt x="53789" y="0"/>
                </a:moveTo>
                <a:cubicBezTo>
                  <a:pt x="84240" y="12181"/>
                  <a:pt x="104025" y="17729"/>
                  <a:pt x="130629" y="38421"/>
                </a:cubicBezTo>
                <a:cubicBezTo>
                  <a:pt x="142066" y="47317"/>
                  <a:pt x="150151" y="59982"/>
                  <a:pt x="161365" y="69157"/>
                </a:cubicBezTo>
                <a:cubicBezTo>
                  <a:pt x="214124" y="112323"/>
                  <a:pt x="212534" y="96749"/>
                  <a:pt x="253574" y="145997"/>
                </a:cubicBezTo>
                <a:cubicBezTo>
                  <a:pt x="267680" y="162923"/>
                  <a:pt x="277302" y="183365"/>
                  <a:pt x="291994" y="199785"/>
                </a:cubicBezTo>
                <a:cubicBezTo>
                  <a:pt x="320978" y="232179"/>
                  <a:pt x="361164" y="255134"/>
                  <a:pt x="384202" y="291994"/>
                </a:cubicBezTo>
                <a:cubicBezTo>
                  <a:pt x="397009" y="312485"/>
                  <a:pt x="408124" y="334135"/>
                  <a:pt x="422622" y="353466"/>
                </a:cubicBezTo>
                <a:cubicBezTo>
                  <a:pt x="454304" y="395709"/>
                  <a:pt x="495348" y="431132"/>
                  <a:pt x="522515" y="476411"/>
                </a:cubicBezTo>
                <a:cubicBezTo>
                  <a:pt x="537883" y="502024"/>
                  <a:pt x="552302" y="528232"/>
                  <a:pt x="568619" y="553251"/>
                </a:cubicBezTo>
                <a:cubicBezTo>
                  <a:pt x="612649" y="620764"/>
                  <a:pt x="629340" y="634885"/>
                  <a:pt x="660827" y="691563"/>
                </a:cubicBezTo>
                <a:cubicBezTo>
                  <a:pt x="674259" y="715742"/>
                  <a:pt x="681699" y="734417"/>
                  <a:pt x="691563" y="760720"/>
                </a:cubicBezTo>
                <a:cubicBezTo>
                  <a:pt x="694407" y="768304"/>
                  <a:pt x="696686" y="776088"/>
                  <a:pt x="699248" y="783772"/>
                </a:cubicBezTo>
                <a:cubicBezTo>
                  <a:pt x="701809" y="806824"/>
                  <a:pt x="706932" y="829734"/>
                  <a:pt x="706932" y="852928"/>
                </a:cubicBezTo>
                <a:cubicBezTo>
                  <a:pt x="706932" y="925943"/>
                  <a:pt x="704599" y="955636"/>
                  <a:pt x="691563" y="1014293"/>
                </a:cubicBezTo>
                <a:cubicBezTo>
                  <a:pt x="687983" y="1030401"/>
                  <a:pt x="674896" y="1081555"/>
                  <a:pt x="668511" y="1091133"/>
                </a:cubicBezTo>
                <a:lnTo>
                  <a:pt x="637775" y="1137237"/>
                </a:lnTo>
                <a:cubicBezTo>
                  <a:pt x="620448" y="1189220"/>
                  <a:pt x="643330" y="1126127"/>
                  <a:pt x="607039" y="1198710"/>
                </a:cubicBezTo>
                <a:cubicBezTo>
                  <a:pt x="590317" y="1232154"/>
                  <a:pt x="610636" y="1215189"/>
                  <a:pt x="583987" y="1252498"/>
                </a:cubicBezTo>
                <a:cubicBezTo>
                  <a:pt x="577671" y="1261341"/>
                  <a:pt x="567892" y="1267202"/>
                  <a:pt x="560935" y="1275550"/>
                </a:cubicBezTo>
                <a:cubicBezTo>
                  <a:pt x="555023" y="1282645"/>
                  <a:pt x="552097" y="1292072"/>
                  <a:pt x="545567" y="1298602"/>
                </a:cubicBezTo>
                <a:cubicBezTo>
                  <a:pt x="484833" y="1359336"/>
                  <a:pt x="541965" y="1286156"/>
                  <a:pt x="491779" y="1344706"/>
                </a:cubicBezTo>
                <a:cubicBezTo>
                  <a:pt x="460751" y="1380905"/>
                  <a:pt x="469187" y="1386623"/>
                  <a:pt x="422622" y="1421547"/>
                </a:cubicBezTo>
                <a:cubicBezTo>
                  <a:pt x="402131" y="1436915"/>
                  <a:pt x="382462" y="1453443"/>
                  <a:pt x="361150" y="1467651"/>
                </a:cubicBezTo>
                <a:cubicBezTo>
                  <a:pt x="353466" y="1472774"/>
                  <a:pt x="345567" y="1477587"/>
                  <a:pt x="338098" y="1483019"/>
                </a:cubicBezTo>
                <a:cubicBezTo>
                  <a:pt x="317384" y="1498084"/>
                  <a:pt x="290834" y="1507811"/>
                  <a:pt x="276626" y="1529123"/>
                </a:cubicBezTo>
                <a:cubicBezTo>
                  <a:pt x="245891" y="1575226"/>
                  <a:pt x="279186" y="1531686"/>
                  <a:pt x="238206" y="1567543"/>
                </a:cubicBezTo>
                <a:cubicBezTo>
                  <a:pt x="224576" y="1579469"/>
                  <a:pt x="214854" y="1595916"/>
                  <a:pt x="199785" y="1605963"/>
                </a:cubicBezTo>
                <a:cubicBezTo>
                  <a:pt x="181545" y="1618124"/>
                  <a:pt x="162671" y="1630092"/>
                  <a:pt x="145997" y="1644384"/>
                </a:cubicBezTo>
                <a:cubicBezTo>
                  <a:pt x="137746" y="1651456"/>
                  <a:pt x="131293" y="1660479"/>
                  <a:pt x="122945" y="1667436"/>
                </a:cubicBezTo>
                <a:cubicBezTo>
                  <a:pt x="112014" y="1676545"/>
                  <a:pt x="92113" y="1689313"/>
                  <a:pt x="76841" y="1690488"/>
                </a:cubicBezTo>
                <a:cubicBezTo>
                  <a:pt x="51303" y="1692452"/>
                  <a:pt x="25614" y="1690488"/>
                  <a:pt x="0" y="1690488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10600" y="4402080"/>
              <a:ext cx="2652120" cy="46404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1240" y="4392720"/>
                <a:ext cx="2670840" cy="482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8"/>
    </mc:Choice>
    <mc:Fallback xmlns="">
      <p:transition spd="slow" advTm="29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+mj-ea"/>
              </a:rPr>
              <a:t>논리 오류가 수정된 프로그램</a:t>
            </a:r>
            <a:endParaRPr lang="en-US" altLang="ko-KR" sz="3600" dirty="0">
              <a:latin typeface="+mj-ea"/>
            </a:endParaRP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866775" y="1239838"/>
            <a:ext cx="4692650" cy="2990850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#include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&lt;</a:t>
            </a:r>
            <a:r>
              <a:rPr lang="en-US" altLang="ko-KR" kern="0" dirty="0" err="1">
                <a:solidFill>
                  <a:srgbClr val="A31515"/>
                </a:solidFill>
                <a:latin typeface="Trebuchet MS" pitchFamily="34" charset="0"/>
              </a:rPr>
              <a:t>stdio.h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&gt;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FF"/>
                </a:solidFill>
                <a:latin typeface="Trebuchet MS" pitchFamily="34" charset="0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main(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)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{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"Hey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! \n"</a:t>
            </a:r>
            <a:r>
              <a:rPr lang="en-US" altLang="ko-KR" kern="0" dirty="0" smtClean="0">
                <a:solidFill>
                  <a:srgbClr val="000000"/>
                </a:solidFill>
                <a:latin typeface="Trebuchet MS" pitchFamily="34" charset="0"/>
              </a:rPr>
              <a:t>);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		</a:t>
            </a:r>
            <a:r>
              <a:rPr lang="en-US" altLang="ko-KR" kern="0" dirty="0" err="1">
                <a:solidFill>
                  <a:srgbClr val="000000"/>
                </a:solidFill>
                <a:latin typeface="Trebuchet MS" pitchFamily="34" charset="0"/>
              </a:rPr>
              <a:t>printf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Trebuchet MS" pitchFamily="34" charset="0"/>
              </a:rPr>
              <a:t>"Good </a:t>
            </a:r>
            <a:r>
              <a:rPr lang="en-US" altLang="ko-KR" kern="0" dirty="0" smtClean="0">
                <a:solidFill>
                  <a:srgbClr val="A31515"/>
                </a:solidFill>
                <a:latin typeface="Trebuchet MS" pitchFamily="34" charset="0"/>
              </a:rPr>
              <a:t>Morning \n"</a:t>
            </a:r>
            <a:r>
              <a:rPr lang="en-US" altLang="ko-KR" kern="0" dirty="0" smtClean="0">
                <a:solidFill>
                  <a:srgbClr val="000000"/>
                </a:solidFill>
                <a:latin typeface="Trebuchet MS" pitchFamily="34" charset="0"/>
              </a:rPr>
              <a:t>);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		</a:t>
            </a:r>
            <a:r>
              <a:rPr lang="en-US" altLang="ko-KR" kern="0" dirty="0">
                <a:solidFill>
                  <a:srgbClr val="0000FF"/>
                </a:solidFill>
                <a:latin typeface="Trebuchet MS" pitchFamily="34" charset="0"/>
              </a:rPr>
              <a:t>return</a:t>
            </a: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 0;</a:t>
            </a:r>
          </a:p>
          <a:p>
            <a:pPr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Trebuchet MS" pitchFamily="34" charset="0"/>
              </a:rPr>
              <a:t>}</a:t>
            </a:r>
          </a:p>
        </p:txBody>
      </p:sp>
      <p:sp>
        <p:nvSpPr>
          <p:cNvPr id="541701" name="AutoShape 5"/>
          <p:cNvSpPr>
            <a:spLocks noChangeArrowheads="1"/>
          </p:cNvSpPr>
          <p:nvPr/>
        </p:nvSpPr>
        <p:spPr bwMode="auto">
          <a:xfrm>
            <a:off x="5940425" y="1366838"/>
            <a:ext cx="2200275" cy="2122487"/>
          </a:xfrm>
          <a:prstGeom prst="wedgeEllipseCallout">
            <a:avLst>
              <a:gd name="adj1" fmla="val -44731"/>
              <a:gd name="adj2" fmla="val 1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논리 오류 수정</a:t>
            </a:r>
            <a:r>
              <a:rPr lang="en-US" altLang="ko-KR">
                <a:solidFill>
                  <a:schemeClr val="tx2"/>
                </a:solidFill>
                <a:latin typeface="Trebuchet MS" pitchFamily="34" charset="0"/>
                <a:ea typeface="HY엽서L" pitchFamily="18" charset="-127"/>
              </a:rPr>
              <a:t>!!</a:t>
            </a:r>
          </a:p>
        </p:txBody>
      </p:sp>
      <p:sp>
        <p:nvSpPr>
          <p:cNvPr id="541702" name="Freeform 6"/>
          <p:cNvSpPr>
            <a:spLocks/>
          </p:cNvSpPr>
          <p:nvPr/>
        </p:nvSpPr>
        <p:spPr bwMode="auto">
          <a:xfrm>
            <a:off x="3765550" y="1919288"/>
            <a:ext cx="2263775" cy="960437"/>
          </a:xfrm>
          <a:custGeom>
            <a:avLst/>
            <a:gdLst>
              <a:gd name="T0" fmla="*/ 2640 w 2640"/>
              <a:gd name="T1" fmla="*/ 68 h 605"/>
              <a:gd name="T2" fmla="*/ 2338 w 2640"/>
              <a:gd name="T3" fmla="*/ 0 h 605"/>
              <a:gd name="T4" fmla="*/ 1984 w 2640"/>
              <a:gd name="T5" fmla="*/ 46 h 605"/>
              <a:gd name="T6" fmla="*/ 1488 w 2640"/>
              <a:gd name="T7" fmla="*/ 177 h 605"/>
              <a:gd name="T8" fmla="*/ 1249 w 2640"/>
              <a:gd name="T9" fmla="*/ 234 h 605"/>
              <a:gd name="T10" fmla="*/ 1038 w 2640"/>
              <a:gd name="T11" fmla="*/ 245 h 605"/>
              <a:gd name="T12" fmla="*/ 433 w 2640"/>
              <a:gd name="T13" fmla="*/ 279 h 605"/>
              <a:gd name="T14" fmla="*/ 353 w 2640"/>
              <a:gd name="T15" fmla="*/ 319 h 605"/>
              <a:gd name="T16" fmla="*/ 228 w 2640"/>
              <a:gd name="T17" fmla="*/ 394 h 605"/>
              <a:gd name="T18" fmla="*/ 159 w 2640"/>
              <a:gd name="T19" fmla="*/ 433 h 605"/>
              <a:gd name="T20" fmla="*/ 97 w 2640"/>
              <a:gd name="T21" fmla="*/ 485 h 605"/>
              <a:gd name="T22" fmla="*/ 74 w 2640"/>
              <a:gd name="T23" fmla="*/ 519 h 605"/>
              <a:gd name="T24" fmla="*/ 62 w 2640"/>
              <a:gd name="T25" fmla="*/ 536 h 605"/>
              <a:gd name="T26" fmla="*/ 17 w 2640"/>
              <a:gd name="T27" fmla="*/ 587 h 605"/>
              <a:gd name="T28" fmla="*/ 0 w 2640"/>
              <a:gd name="T29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0" h="605">
                <a:moveTo>
                  <a:pt x="2640" y="68"/>
                </a:moveTo>
                <a:cubicBezTo>
                  <a:pt x="2562" y="21"/>
                  <a:pt x="2425" y="9"/>
                  <a:pt x="2338" y="0"/>
                </a:cubicBezTo>
                <a:cubicBezTo>
                  <a:pt x="2218" y="7"/>
                  <a:pt x="2103" y="36"/>
                  <a:pt x="1984" y="46"/>
                </a:cubicBezTo>
                <a:cubicBezTo>
                  <a:pt x="1817" y="84"/>
                  <a:pt x="1654" y="132"/>
                  <a:pt x="1488" y="177"/>
                </a:cubicBezTo>
                <a:cubicBezTo>
                  <a:pt x="1391" y="203"/>
                  <a:pt x="1373" y="224"/>
                  <a:pt x="1249" y="234"/>
                </a:cubicBezTo>
                <a:cubicBezTo>
                  <a:pt x="1129" y="244"/>
                  <a:pt x="1200" y="239"/>
                  <a:pt x="1038" y="245"/>
                </a:cubicBezTo>
                <a:cubicBezTo>
                  <a:pt x="838" y="268"/>
                  <a:pt x="634" y="274"/>
                  <a:pt x="433" y="279"/>
                </a:cubicBezTo>
                <a:cubicBezTo>
                  <a:pt x="404" y="289"/>
                  <a:pt x="380" y="306"/>
                  <a:pt x="353" y="319"/>
                </a:cubicBezTo>
                <a:cubicBezTo>
                  <a:pt x="329" y="345"/>
                  <a:pt x="262" y="379"/>
                  <a:pt x="228" y="394"/>
                </a:cubicBezTo>
                <a:cubicBezTo>
                  <a:pt x="209" y="413"/>
                  <a:pt x="185" y="427"/>
                  <a:pt x="159" y="433"/>
                </a:cubicBezTo>
                <a:cubicBezTo>
                  <a:pt x="145" y="456"/>
                  <a:pt x="122" y="476"/>
                  <a:pt x="97" y="485"/>
                </a:cubicBezTo>
                <a:cubicBezTo>
                  <a:pt x="89" y="496"/>
                  <a:pt x="82" y="508"/>
                  <a:pt x="74" y="519"/>
                </a:cubicBezTo>
                <a:cubicBezTo>
                  <a:pt x="70" y="525"/>
                  <a:pt x="62" y="536"/>
                  <a:pt x="62" y="536"/>
                </a:cubicBezTo>
                <a:cubicBezTo>
                  <a:pt x="55" y="559"/>
                  <a:pt x="40" y="580"/>
                  <a:pt x="17" y="587"/>
                </a:cubicBezTo>
                <a:cubicBezTo>
                  <a:pt x="3" y="601"/>
                  <a:pt x="9" y="595"/>
                  <a:pt x="0" y="605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41703" name="Picture 7" descr="MCj0232599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4300" y="1119988"/>
            <a:ext cx="1201737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1217" name="_x262753160" descr="EMB000003d036d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279" y="3753651"/>
            <a:ext cx="3179630" cy="2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54680" y="3024000"/>
              <a:ext cx="1058400" cy="39240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5320" y="3014640"/>
                <a:ext cx="1077120" cy="411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4"/>
    </mc:Choice>
    <mc:Fallback xmlns="">
      <p:transition spd="slow" advTm="14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39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디버깅</a:t>
            </a:r>
          </a:p>
        </p:txBody>
      </p:sp>
      <p:sp>
        <p:nvSpPr>
          <p:cNvPr id="468042" name="Rectangle 7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디버깅</a:t>
            </a:r>
            <a:r>
              <a:rPr lang="en-US" altLang="ko-KR"/>
              <a:t>: </a:t>
            </a:r>
            <a:r>
              <a:rPr lang="ko-KR" altLang="en-US"/>
              <a:t>논리 오류를 찾는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54" y="2512380"/>
            <a:ext cx="7765588" cy="3145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4520" y="2024640"/>
              <a:ext cx="2194920" cy="125460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160" y="2015280"/>
                <a:ext cx="2213640" cy="1273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98"/>
    </mc:Choice>
    <mc:Fallback xmlns="">
      <p:transition spd="slow" advTm="76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latin typeface="+mj-ea"/>
              </a:rPr>
              <a:t>디버거</a:t>
            </a:r>
            <a:r>
              <a:rPr lang="en-US" altLang="ko-KR" sz="3600" dirty="0">
                <a:latin typeface="+mj-ea"/>
              </a:rPr>
              <a:t>(debugger)</a:t>
            </a:r>
          </a:p>
        </p:txBody>
      </p:sp>
      <p:sp>
        <p:nvSpPr>
          <p:cNvPr id="507949" name="Rectangle 45"/>
          <p:cNvSpPr>
            <a:spLocks noChangeArrowheads="1"/>
          </p:cNvSpPr>
          <p:nvPr/>
        </p:nvSpPr>
        <p:spPr bwMode="auto">
          <a:xfrm>
            <a:off x="0" y="167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21" y="1794336"/>
            <a:ext cx="8441958" cy="4712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01000" y="4957200"/>
              <a:ext cx="117720" cy="13104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1640" y="4947840"/>
                <a:ext cx="136440" cy="149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6"/>
    </mc:Choice>
    <mc:Fallback xmlns="">
      <p:transition spd="slow" advTm="20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명령어 정의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F5 (Go): </a:t>
            </a:r>
            <a:r>
              <a:rPr lang="ko-KR" altLang="en-US" dirty="0"/>
              <a:t>실행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F10 (Step Over):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함수도 하나의 문장 취급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F11 (Step Into): </a:t>
            </a:r>
            <a:r>
              <a:rPr lang="ko-KR" altLang="en-US" dirty="0"/>
              <a:t>한 문장씩 실행</a:t>
            </a:r>
            <a:r>
              <a:rPr lang="en-US" altLang="ko-KR" dirty="0"/>
              <a:t>(</a:t>
            </a:r>
            <a:r>
              <a:rPr lang="ko-KR" altLang="en-US" dirty="0"/>
              <a:t>함수 안으로 진입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F9 (Breakpoint): </a:t>
            </a:r>
            <a:r>
              <a:rPr lang="ko-KR" altLang="en-US" dirty="0"/>
              <a:t>현재 문장에 중단점을 설정</a:t>
            </a:r>
          </a:p>
          <a:p>
            <a:endParaRPr lang="ko-KR" altLang="en-US" dirty="0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"/>
    </mc:Choice>
    <mc:Fallback xmlns="">
      <p:transition spd="slow" advTm="1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작업을 적어주는 위치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1685925"/>
            <a:ext cx="7258050" cy="3486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잉크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2325240"/>
              <a:ext cx="2658600" cy="2116440"/>
            </p14:xfrm>
          </p:contentPart>
        </mc:Choice>
        <mc:Fallback xmlns="">
          <p:pic>
            <p:nvPicPr>
              <p:cNvPr id="7" name="잉크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8600" y="2315880"/>
                <a:ext cx="2677320" cy="2135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7"/>
    </mc:Choice>
    <mc:Fallback xmlns="">
      <p:transition spd="slow" advTm="48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64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디버거의 실행 과정</a:t>
            </a:r>
          </a:p>
        </p:txBody>
      </p:sp>
      <p:sp>
        <p:nvSpPr>
          <p:cNvPr id="465969" name="Rectangle 49"/>
          <p:cNvSpPr>
            <a:spLocks noChangeArrowheads="1"/>
          </p:cNvSpPr>
          <p:nvPr/>
        </p:nvSpPr>
        <p:spPr bwMode="auto">
          <a:xfrm>
            <a:off x="0" y="1679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73" y="1679575"/>
            <a:ext cx="8169454" cy="49233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8760" y="2716920"/>
              <a:ext cx="379080" cy="144396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9400" y="2707560"/>
                <a:ext cx="397800" cy="1462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94"/>
    </mc:Choice>
    <mc:Fallback xmlns="">
      <p:transition spd="slow" advTm="69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프로그램을 편집하여 컴파일</a:t>
            </a:r>
            <a:r>
              <a:rPr lang="en-US" altLang="ko-KR" dirty="0"/>
              <a:t>, </a:t>
            </a:r>
            <a:r>
              <a:rPr lang="ko-KR" altLang="en-US" dirty="0"/>
              <a:t>링크를 한 다음</a:t>
            </a:r>
            <a:r>
              <a:rPr lang="en-US" altLang="ko-KR" dirty="0"/>
              <a:t>, </a:t>
            </a:r>
            <a:r>
              <a:rPr lang="ko-KR" altLang="en-US" dirty="0"/>
              <a:t>실행시켰는데 자신이 기대한 대로 결과가 나오지 않았다</a:t>
            </a:r>
            <a:r>
              <a:rPr lang="en-US" altLang="ko-KR" dirty="0"/>
              <a:t>. </a:t>
            </a:r>
            <a:r>
              <a:rPr lang="ko-KR" altLang="en-US" dirty="0"/>
              <a:t>이때는 어떻게 하여야 하는가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>비교적 경미한 오류를 무엇이라고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5" y="45053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92"/>
    </mc:Choice>
    <mc:Fallback xmlns="">
      <p:transition spd="slow" advTm="23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ini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오류를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648" y="2136483"/>
            <a:ext cx="8327166" cy="3678391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#include &lt;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stdio.h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Main(void)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</a:p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en-US" altLang="ko-KR" sz="2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안녕하세요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?\n);</a:t>
            </a:r>
          </a:p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	</a:t>
            </a:r>
            <a:r>
              <a:rPr lang="en-US" altLang="ko-KR" sz="20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이번 코드에는 많은 오류가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있다네요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\n)</a:t>
            </a:r>
          </a:p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	print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제가 다 고쳐보겠습니다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.\n);</a:t>
            </a:r>
          </a:p>
          <a:p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	return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0;</a:t>
            </a: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20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1520" y="1025280"/>
              <a:ext cx="2358360" cy="13104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160" y="1015920"/>
                <a:ext cx="2377080" cy="149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09"/>
    </mc:Choice>
    <mc:Fallback xmlns="">
      <p:transition spd="slow" advTm="45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4"/>
          <a:stretch>
            <a:fillRect/>
          </a:stretch>
        </p:blipFill>
        <p:spPr>
          <a:xfrm>
            <a:off x="612648" y="1783967"/>
            <a:ext cx="8153400" cy="3471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080" y="2403720"/>
              <a:ext cx="6368400" cy="32266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720" y="2394360"/>
                <a:ext cx="6387120" cy="3245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77"/>
    </mc:Choice>
    <mc:Fallback xmlns="">
      <p:transition spd="slow" advTm="61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오류를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2648" y="2136484"/>
            <a:ext cx="8327166" cy="2826134"/>
          </a:xfrm>
          <a:prstGeom prst="rect">
            <a:avLst/>
          </a:prstGeom>
          <a:solidFill>
            <a:srgbClr val="FFFFCC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80808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#include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&lt;</a:t>
            </a:r>
            <a:r>
              <a:rPr lang="en-US" altLang="ko-KR" sz="1600" kern="0" dirty="0" err="1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stdio.h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&gt;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 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 err="1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int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main(</a:t>
            </a: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void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{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안녕하세요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? 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이번 코드에는 많은 오류가 </a:t>
            </a:r>
            <a:r>
              <a:rPr lang="ko-KR" altLang="ko-KR" sz="1600" kern="0" dirty="0" err="1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있다네요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 err="1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printf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(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"</a:t>
            </a:r>
            <a:r>
              <a:rPr lang="ko-KR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제가 다 고쳐보겠습니다</a:t>
            </a:r>
            <a:r>
              <a:rPr lang="en-US" altLang="ko-KR" sz="1600" kern="0" dirty="0">
                <a:solidFill>
                  <a:srgbClr val="A31515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.\n"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);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	</a:t>
            </a:r>
            <a:r>
              <a:rPr lang="en-US" altLang="ko-KR" sz="1600" kern="0" dirty="0">
                <a:solidFill>
                  <a:srgbClr val="0000FF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return</a:t>
            </a: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 0;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Trebuchet MS" panose="020B0603020202020204" pitchFamily="34" charset="0"/>
                <a:ea typeface="굴림" panose="020B0600000101010101" pitchFamily="50" charset="-127"/>
                <a:cs typeface="돋움체" panose="020B0609000101010101" pitchFamily="49" charset="-127"/>
              </a:rPr>
              <a:t>}</a:t>
            </a:r>
            <a:endParaRPr lang="ko-KR" altLang="ko-KR" sz="1600" kern="100" dirty="0"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600" kern="100" dirty="0">
                <a:latin typeface="Trebuchet MS" panose="020B0603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600" kern="100" dirty="0">
              <a:effectLst/>
              <a:latin typeface="Trebuchet MS" panose="020B06030202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"/>
    </mc:Choice>
    <mc:Fallback xmlns="">
      <p:transition spd="slow" advTm="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538" y="361950"/>
            <a:ext cx="7596187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550915" name="Picture 3" descr="MCj0240699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2386013"/>
            <a:ext cx="2797175" cy="20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0916" name="Picture 4" descr="MCj0416502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2646363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66"/>
    </mc:Choice>
    <mc:Fallback xmlns="">
      <p:transition spd="slow" advTm="29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간략한 소스 설명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871061"/>
            <a:ext cx="7581900" cy="3524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잉크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880" y="2168280"/>
              <a:ext cx="7812000" cy="2991960"/>
            </p14:xfrm>
          </p:contentPart>
        </mc:Choice>
        <mc:Fallback xmlns="">
          <p:pic>
            <p:nvPicPr>
              <p:cNvPr id="7" name="잉크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520" y="2158920"/>
                <a:ext cx="7830720" cy="30106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70"/>
    </mc:Choice>
    <mc:Fallback xmlns="">
      <p:transition spd="slow" advTm="106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noProof="1" smtClean="0"/>
              <a:t>헤더</a:t>
            </a:r>
            <a:r>
              <a:rPr lang="en-US" altLang="en-US" noProof="1" smtClean="0"/>
              <a:t> </a:t>
            </a:r>
            <a:r>
              <a:rPr lang="ko-KR" altLang="en-US" noProof="1" smtClean="0"/>
              <a:t>파일 포함</a:t>
            </a:r>
            <a:endParaRPr lang="ko-KR" altLang="en-US" dirty="0"/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4" y="1430564"/>
            <a:ext cx="8299912" cy="404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2920" y="2233800"/>
              <a:ext cx="5310360" cy="311580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3560" y="2224440"/>
                <a:ext cx="5329080" cy="3134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06"/>
    </mc:Choice>
    <mc:Fallback xmlns="">
      <p:transition spd="slow" advTm="130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ko-KR" altLang="en-US" sz="3600" noProof="1" smtClean="0">
                <a:solidFill>
                  <a:srgbClr val="800000"/>
                </a:solidFill>
              </a:rPr>
              <a:t>함수</a:t>
            </a:r>
            <a:endParaRPr lang="en-US" altLang="en-US" sz="3600" noProof="1">
              <a:solidFill>
                <a:srgbClr val="800000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(function): </a:t>
            </a:r>
            <a:r>
              <a:rPr lang="ko-KR" altLang="en-US" dirty="0"/>
              <a:t>특정한 작업을 수행하기 위하여 작성된 독립적인 코드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수학적인 함수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프로그램 </a:t>
            </a:r>
            <a:r>
              <a:rPr lang="en-US" altLang="ko-KR" dirty="0"/>
              <a:t>= </a:t>
            </a:r>
            <a:r>
              <a:rPr lang="ko-KR" altLang="en-US" dirty="0"/>
              <a:t>함수의 집합</a:t>
            </a:r>
          </a:p>
          <a:p>
            <a:endParaRPr lang="ko-KR" altLang="en-US" dirty="0"/>
          </a:p>
        </p:txBody>
      </p:sp>
      <p:graphicFrame>
        <p:nvGraphicFramePr>
          <p:cNvPr id="10" name="개체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843538"/>
              </p:ext>
            </p:extLst>
          </p:nvPr>
        </p:nvGraphicFramePr>
        <p:xfrm>
          <a:off x="3677784" y="2054879"/>
          <a:ext cx="8715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1" name="Equation" r:id="rId5" imgW="622030" imgH="228501" progId="Equation.3">
                  <p:embed/>
                </p:oleObj>
              </mc:Choice>
              <mc:Fallback>
                <p:oleObj name="Equation" r:id="rId5" imgW="622030" imgH="228501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784" y="2054879"/>
                        <a:ext cx="87153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466" y="2555428"/>
            <a:ext cx="2362638" cy="35405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0040" y="2057400"/>
              <a:ext cx="6486120" cy="361872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0680" y="2048040"/>
                <a:ext cx="6504840" cy="3637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979"/>
    </mc:Choice>
    <mc:Fallback xmlns="">
      <p:transition spd="slow" advTm="15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4906888" cy="704832"/>
          </a:xfrm>
        </p:spPr>
        <p:txBody>
          <a:bodyPr>
            <a:normAutofit fontScale="90000"/>
          </a:bodyPr>
          <a:lstStyle/>
          <a:p>
            <a:r>
              <a:rPr lang="en-US" altLang="ko-KR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언어의 기본단위인 </a:t>
            </a:r>
            <a:r>
              <a:rPr lang="en-US" altLang="ko-KR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‘</a:t>
            </a:r>
            <a:r>
              <a:rPr lang="ko-KR" altLang="en-US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</a:t>
            </a:r>
            <a:r>
              <a:rPr lang="en-US" altLang="ko-KR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이해</a:t>
            </a:r>
            <a:endParaRPr lang="ko-KR" altLang="en-US" sz="25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2409428"/>
            <a:ext cx="252412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27016" y="1778089"/>
            <a:ext cx="7128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언어의 기본단위는 함수이다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만들고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만들어진 함수의 실행순서를 결정하는 것이 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언어로 프로그램을 작성하는 것이다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함수의 기본특성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수학적으로 함수에는 입력과 출력이 존재한다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언어의 함수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언어의 함수에도 </a:t>
            </a:r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출력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존재한다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언어의 함수와 관련된 용어의 정리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∙ </a:t>
            </a:r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함수의 정의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만들어진 함수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실행이 가능한 함수를 일컬음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∙ </a:t>
            </a:r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함수의 호출   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함수의 실행을 명령하는 행위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∙ </a:t>
            </a:r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인자의 전달   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함수의 실행을 명령할 때 전달하는 입력 값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5517232"/>
            <a:ext cx="6624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sz="14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언어는 함수로 시작해서 함수로 끝이 난다</a:t>
            </a:r>
            <a:r>
              <a:rPr lang="en-US" altLang="ko-KR" sz="14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26C3660-C0D1-4068-8793-5F5CFC0449E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2200" y="2553840"/>
              <a:ext cx="7922880" cy="337716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840" y="2544480"/>
                <a:ext cx="7941600" cy="33958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9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88"/>
    </mc:Choice>
    <mc:Fallback xmlns="">
      <p:transition spd="slow" advTm="254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04832"/>
          </a:xfrm>
        </p:spPr>
        <p:txBody>
          <a:bodyPr>
            <a:normAutofit/>
          </a:bodyPr>
          <a:lstStyle/>
          <a:p>
            <a:r>
              <a:rPr lang="ko-KR" altLang="en-US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예제 </a:t>
            </a:r>
            <a:r>
              <a:rPr lang="en-US" altLang="ko-KR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Hello.c</a:t>
            </a:r>
            <a:r>
              <a:rPr lang="ko-KR" altLang="en-US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에서의 함수는 어디에</a:t>
            </a:r>
            <a:r>
              <a:rPr lang="en-US" altLang="ko-KR" sz="25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sz="25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544" y="1484784"/>
            <a:ext cx="5472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프로그램의 시작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첫 번째 함수가 호출이 되면서 프로그램은 시작이 된다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제일 먼저 호출되는 함수는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main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이라는 이름의 함수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따라서 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언어로 구현된 모든 프로그램은 시작점에 해당하는 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main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이라는 이름의 함수를 반드시 정의해야 한다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즉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main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이라는 이름의 함수가 자동으로 호출이 되면서 프로그램은 실행된다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함수의 기능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함수의 기능은 중괄호 안에 표현이 되며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중괄호 안에 표현된 함수의 기능을 가리켜 함수의 몸체라 한다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√ C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언어의 함수에 표시가 되는 세 가지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∙ </a:t>
            </a:r>
            <a:r>
              <a:rPr lang="ko-KR" altLang="en-US" sz="1200" b="1" dirty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출력형태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실행의 결과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 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일반적으로 반환형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(return type)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이라 한다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en-US" altLang="ko-KR" sz="1200" b="1" dirty="0" smtClean="0">
              <a:solidFill>
                <a:schemeClr val="bg2">
                  <a:lumMod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∙ </a:t>
            </a:r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함수의 이름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호출할 때 사용하게 되는 이름</a:t>
            </a: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∙ </a:t>
            </a:r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입력형태</a:t>
            </a:r>
            <a:r>
              <a:rPr lang="ko-KR" altLang="en-US" sz="1200" b="1" dirty="0" smtClean="0">
                <a:solidFill>
                  <a:schemeClr val="bg2">
                    <a:lumMod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호출할 때 전달하는 입력 값의 형태</a:t>
            </a: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7583" y="1556792"/>
            <a:ext cx="2650881" cy="224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59" y="4437112"/>
            <a:ext cx="289011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직선 화살표 연결선 7"/>
          <p:cNvCxnSpPr/>
          <p:nvPr/>
        </p:nvCxnSpPr>
        <p:spPr>
          <a:xfrm rot="5400000">
            <a:off x="6012160" y="5301208"/>
            <a:ext cx="720080" cy="1588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156176" y="5664668"/>
            <a:ext cx="1440160" cy="4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rgbClr val="C00000"/>
                </a:solidFill>
                <a:latin typeface="휴먼편지체" pitchFamily="18" charset="-127"/>
                <a:ea typeface="휴먼편지체" pitchFamily="18" charset="-127"/>
              </a:rPr>
              <a:t>순차적으로 실행</a:t>
            </a:r>
            <a:endParaRPr lang="ko-KR" altLang="en-US" sz="1500" dirty="0">
              <a:solidFill>
                <a:srgbClr val="C00000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26C3660-C0D1-4068-8793-5F5CFC0449E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잉크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2920" y="1913760"/>
              <a:ext cx="7524720" cy="4043160"/>
            </p14:xfrm>
          </p:contentPart>
        </mc:Choice>
        <mc:Fallback xmlns="">
          <p:pic>
            <p:nvPicPr>
              <p:cNvPr id="2" name="잉크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560" y="1904400"/>
                <a:ext cx="7543440" cy="4061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7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91"/>
    </mc:Choice>
    <mc:Fallback xmlns="">
      <p:transition spd="slow" advTm="164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3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1885</TotalTime>
  <Words>1063</Words>
  <Application>Microsoft Office PowerPoint</Application>
  <PresentationFormat>화면 슬라이드 쇼(4:3)</PresentationFormat>
  <Paragraphs>264</Paragraphs>
  <Slides>45</Slides>
  <Notes>1</Notes>
  <HiddenSlides>0</HiddenSlides>
  <MMClips>45</MMClips>
  <ScaleCrop>false</ScaleCrop>
  <HeadingPairs>
    <vt:vector size="8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64" baseType="lpstr">
      <vt:lpstr>HY얕은샘물M</vt:lpstr>
      <vt:lpstr>HY엽서L</vt:lpstr>
      <vt:lpstr>굴림</vt:lpstr>
      <vt:lpstr>돋움체</vt:lpstr>
      <vt:lpstr>새굴림</vt:lpstr>
      <vt:lpstr>휴먼편지체</vt:lpstr>
      <vt:lpstr>Arial</vt:lpstr>
      <vt:lpstr>Comic Sans MS</vt:lpstr>
      <vt:lpstr>Lucida Console</vt:lpstr>
      <vt:lpstr>Monotype Corsiva</vt:lpstr>
      <vt:lpstr>Symbol</vt:lpstr>
      <vt:lpstr>Times New Roman</vt:lpstr>
      <vt:lpstr>Trebuchet MS</vt:lpstr>
      <vt:lpstr>Tw Cen MT</vt:lpstr>
      <vt:lpstr>Wingdings</vt:lpstr>
      <vt:lpstr>Wingdings 2</vt:lpstr>
      <vt:lpstr>가을</vt:lpstr>
      <vt:lpstr>3_Crayons</vt:lpstr>
      <vt:lpstr>Equation</vt:lpstr>
      <vt:lpstr>PowerPoint 프레젠테이션</vt:lpstr>
      <vt:lpstr>첫번째 프로그램의 설명</vt:lpstr>
      <vt:lpstr>프로그램 == 작업 지시서</vt:lpstr>
      <vt:lpstr>작업을 적어주는 위치</vt:lpstr>
      <vt:lpstr>간략한 소스 설명</vt:lpstr>
      <vt:lpstr>헤더 파일 포함</vt:lpstr>
      <vt:lpstr>함수</vt:lpstr>
      <vt:lpstr>C언어의 기본단위인 ‘함수’의 이해</vt:lpstr>
      <vt:lpstr>예제 Hello.c에서의 함수는 어디에?</vt:lpstr>
      <vt:lpstr>main() 함수 </vt:lpstr>
      <vt:lpstr>함수의 간략한 설명</vt:lpstr>
      <vt:lpstr>문장 </vt:lpstr>
      <vt:lpstr>PowerPoint 프레젠테이션</vt:lpstr>
      <vt:lpstr>소스코드의 세세한 분석</vt:lpstr>
      <vt:lpstr>printf() 호출</vt:lpstr>
      <vt:lpstr>함수의 반환값</vt:lpstr>
      <vt:lpstr>중간 점검</vt:lpstr>
      <vt:lpstr>응용 프로그램 #1</vt:lpstr>
      <vt:lpstr>첫번째 버전</vt:lpstr>
      <vt:lpstr>줄바꿈 문자</vt:lpstr>
      <vt:lpstr>줄바꿈 문자 2개를 사용하면?</vt:lpstr>
      <vt:lpstr>변경된 프로그램</vt:lpstr>
      <vt:lpstr>응용 프로그램 #2</vt:lpstr>
      <vt:lpstr>응용 프로그램</vt:lpstr>
      <vt:lpstr>중간 점검</vt:lpstr>
      <vt:lpstr>lab: 간단한 계산을 해보자</vt:lpstr>
      <vt:lpstr>solution </vt:lpstr>
      <vt:lpstr>오류 수정 및 디버깅</vt:lpstr>
      <vt:lpstr>오류의 종류</vt:lpstr>
      <vt:lpstr>오류 수정 과정</vt:lpstr>
      <vt:lpstr>오류 #1</vt:lpstr>
      <vt:lpstr>오류 #2</vt:lpstr>
      <vt:lpstr>오류 #3</vt:lpstr>
      <vt:lpstr>논리 오류</vt:lpstr>
      <vt:lpstr>논리 오류가 존재하는 프로그램</vt:lpstr>
      <vt:lpstr>논리 오류가 수정된 프로그램</vt:lpstr>
      <vt:lpstr>디버깅</vt:lpstr>
      <vt:lpstr>디버거(debugger)</vt:lpstr>
      <vt:lpstr>디버거의 명령어 정의</vt:lpstr>
      <vt:lpstr>디버거의 실행 과정</vt:lpstr>
      <vt:lpstr>중간 점검</vt:lpstr>
      <vt:lpstr>mini project</vt:lpstr>
      <vt:lpstr>PowerPoint 프레젠테이션</vt:lpstr>
      <vt:lpstr>Mini Project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</dc:creator>
  <cp:lastModifiedBy>hong</cp:lastModifiedBy>
  <cp:revision>236</cp:revision>
  <dcterms:created xsi:type="dcterms:W3CDTF">2007-06-29T06:43:39Z</dcterms:created>
  <dcterms:modified xsi:type="dcterms:W3CDTF">2022-03-08T02:33:05Z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